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2"/>
  </p:sldMasterIdLst>
  <p:notesMasterIdLst>
    <p:notesMasterId r:id="rId17"/>
  </p:notesMasterIdLst>
  <p:handoutMasterIdLst>
    <p:handoutMasterId r:id="rId18"/>
  </p:handoutMasterIdLst>
  <p:sldIdLst>
    <p:sldId id="6855" r:id="rId3"/>
    <p:sldId id="6979" r:id="rId4"/>
    <p:sldId id="7024" r:id="rId5"/>
    <p:sldId id="7025" r:id="rId6"/>
    <p:sldId id="7026" r:id="rId7"/>
    <p:sldId id="7027" r:id="rId8"/>
    <p:sldId id="7015" r:id="rId9"/>
    <p:sldId id="7032" r:id="rId10"/>
    <p:sldId id="7036" r:id="rId11"/>
    <p:sldId id="7037" r:id="rId12"/>
    <p:sldId id="7038" r:id="rId13"/>
    <p:sldId id="7022" r:id="rId14"/>
    <p:sldId id="7039" r:id="rId15"/>
    <p:sldId id="7021" r:id="rId16"/>
  </p:sldIdLst>
  <p:sldSz cx="18288000" cy="10287000"/>
  <p:notesSz cx="6858000" cy="9144000"/>
  <p:defaultTex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0FC92DD-DC26-443F-A45A-9A03E6898BBA}">
          <p14:sldIdLst>
            <p14:sldId id="6855"/>
            <p14:sldId id="6979"/>
          </p14:sldIdLst>
        </p14:section>
        <p14:section name="Patterns" id="{B40DC29B-D611-4B4C-8B68-3F3D70417364}">
          <p14:sldIdLst>
            <p14:sldId id="7024"/>
            <p14:sldId id="7025"/>
            <p14:sldId id="7026"/>
            <p14:sldId id="7027"/>
            <p14:sldId id="7015"/>
          </p14:sldIdLst>
        </p14:section>
        <p14:section name="Distributions" id="{77AC7835-8B04-4CB5-80BD-28A8151BB3D7}">
          <p14:sldIdLst>
            <p14:sldId id="7032"/>
            <p14:sldId id="7036"/>
            <p14:sldId id="7037"/>
            <p14:sldId id="7038"/>
          </p14:sldIdLst>
        </p14:section>
        <p14:section name="PowerBi" id="{FAB2D95A-C714-4AA5-9E45-246FA314B444}">
          <p14:sldIdLst>
            <p14:sldId id="7022"/>
          </p14:sldIdLst>
        </p14:section>
        <p14:section name="Ending" id="{52570F9A-6F90-491A-A9F4-0E1DCE274B06}">
          <p14:sldIdLst>
            <p14:sldId id="7039"/>
            <p14:sldId id="70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343C"/>
    <a:srgbClr val="FFFFFF"/>
    <a:srgbClr val="EAE6E2"/>
    <a:srgbClr val="404040"/>
    <a:srgbClr val="E1DED9"/>
    <a:srgbClr val="E0DDD8"/>
    <a:srgbClr val="00B0EF"/>
    <a:srgbClr val="F0EFEB"/>
    <a:srgbClr val="EEE6DD"/>
    <a:srgbClr val="EEEDE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1" autoAdjust="0"/>
    <p:restoredTop sz="94794" autoAdjust="0"/>
  </p:normalViewPr>
  <p:slideViewPr>
    <p:cSldViewPr snapToGrid="0" showGuides="1">
      <p:cViewPr varScale="1">
        <p:scale>
          <a:sx n="101" d="100"/>
          <a:sy n="101" d="100"/>
        </p:scale>
        <p:origin x="1074" y="132"/>
      </p:cViewPr>
      <p:guideLst/>
    </p:cSldViewPr>
  </p:slideViewPr>
  <p:outlineViewPr>
    <p:cViewPr>
      <p:scale>
        <a:sx n="100" d="100"/>
        <a:sy n="100" d="100"/>
      </p:scale>
      <p:origin x="0" y="-5280"/>
    </p:cViewPr>
  </p:outlineViewPr>
  <p:notesTextViewPr>
    <p:cViewPr>
      <p:scale>
        <a:sx n="150" d="100"/>
        <a:sy n="150" d="100"/>
      </p:scale>
      <p:origin x="0" y="0"/>
    </p:cViewPr>
  </p:notesTextViewPr>
  <p:sorterViewPr>
    <p:cViewPr>
      <p:scale>
        <a:sx n="125" d="100"/>
        <a:sy n="125" d="100"/>
      </p:scale>
      <p:origin x="0" y="0"/>
    </p:cViewPr>
  </p:sorterViewPr>
  <p:notesViewPr>
    <p:cSldViewPr snapToGrid="0" showGuides="1">
      <p:cViewPr varScale="1">
        <p:scale>
          <a:sx n="59" d="100"/>
          <a:sy n="59" d="100"/>
        </p:scale>
        <p:origin x="2371"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f pinto" userId="4ddfb1e24cff02aa" providerId="LiveId" clId="{356E8215-39CC-4DF1-A035-285F6EA00142}"/>
    <pc:docChg chg="custSel modSld">
      <pc:chgData name="shahaf pinto" userId="4ddfb1e24cff02aa" providerId="LiveId" clId="{356E8215-39CC-4DF1-A035-285F6EA00142}" dt="2024-03-02T16:37:47.536" v="84" actId="478"/>
      <pc:docMkLst>
        <pc:docMk/>
      </pc:docMkLst>
      <pc:sldChg chg="addSp delSp modSp mod">
        <pc:chgData name="shahaf pinto" userId="4ddfb1e24cff02aa" providerId="LiveId" clId="{356E8215-39CC-4DF1-A035-285F6EA00142}" dt="2024-03-02T16:37:47.536" v="84" actId="478"/>
        <pc:sldMkLst>
          <pc:docMk/>
          <pc:sldMk cId="394553746" sldId="7037"/>
        </pc:sldMkLst>
        <pc:spChg chg="mod">
          <ac:chgData name="shahaf pinto" userId="4ddfb1e24cff02aa" providerId="LiveId" clId="{356E8215-39CC-4DF1-A035-285F6EA00142}" dt="2024-03-02T16:34:36.514" v="60" actId="113"/>
          <ac:spMkLst>
            <pc:docMk/>
            <pc:sldMk cId="394553746" sldId="7037"/>
            <ac:spMk id="23" creationId="{C7D2E960-2765-9AD4-0838-5D85BA549F14}"/>
          </ac:spMkLst>
        </pc:spChg>
        <pc:spChg chg="mod">
          <ac:chgData name="shahaf pinto" userId="4ddfb1e24cff02aa" providerId="LiveId" clId="{356E8215-39CC-4DF1-A035-285F6EA00142}" dt="2024-03-02T16:34:36.514" v="60" actId="113"/>
          <ac:spMkLst>
            <pc:docMk/>
            <pc:sldMk cId="394553746" sldId="7037"/>
            <ac:spMk id="24" creationId="{31CFA917-C013-755A-919A-712F180A6E21}"/>
          </ac:spMkLst>
        </pc:spChg>
        <pc:spChg chg="mod">
          <ac:chgData name="shahaf pinto" userId="4ddfb1e24cff02aa" providerId="LiveId" clId="{356E8215-39CC-4DF1-A035-285F6EA00142}" dt="2024-03-02T16:32:28.429" v="53" actId="20577"/>
          <ac:spMkLst>
            <pc:docMk/>
            <pc:sldMk cId="394553746" sldId="7037"/>
            <ac:spMk id="25" creationId="{01580F37-D8FD-1C71-CFFD-1741F27C423E}"/>
          </ac:spMkLst>
        </pc:spChg>
        <pc:picChg chg="add del mod">
          <ac:chgData name="shahaf pinto" userId="4ddfb1e24cff02aa" providerId="LiveId" clId="{356E8215-39CC-4DF1-A035-285F6EA00142}" dt="2024-03-02T16:35:07.805" v="70" actId="478"/>
          <ac:picMkLst>
            <pc:docMk/>
            <pc:sldMk cId="394553746" sldId="7037"/>
            <ac:picMk id="14" creationId="{4C5573BE-E7D9-46AF-86C2-3C9BCBB64FF6}"/>
          </ac:picMkLst>
        </pc:picChg>
        <pc:picChg chg="add del mod">
          <ac:chgData name="shahaf pinto" userId="4ddfb1e24cff02aa" providerId="LiveId" clId="{356E8215-39CC-4DF1-A035-285F6EA00142}" dt="2024-03-02T16:37:47.536" v="84" actId="478"/>
          <ac:picMkLst>
            <pc:docMk/>
            <pc:sldMk cId="394553746" sldId="7037"/>
            <ac:picMk id="1026" creationId="{9D328AD5-5DB1-461E-BE4D-1B980F6D7F0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Outfit Light" pitchFamily="2" charset="0"/>
              <a:ea typeface="Microsoft YaHei Light" panose="020B0502040204020203"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1F343E-A4B4-4945-A289-F71CC24FF5E2}" type="datetimeFigureOut">
              <a:rPr lang="zh-CN" altLang="en-US" smtClean="0">
                <a:latin typeface="Outfit Light" pitchFamily="2" charset="0"/>
                <a:ea typeface="Microsoft YaHei Light" panose="020B0502040204020203" pitchFamily="34" charset="-122"/>
              </a:rPr>
              <a:t>2024/3/8</a:t>
            </a:fld>
            <a:endParaRPr lang="zh-CN" altLang="en-US">
              <a:latin typeface="Outfit Light" pitchFamily="2" charset="0"/>
              <a:ea typeface="Microsoft YaHei Light" panose="020B0502040204020203"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Outfit Light" pitchFamily="2" charset="0"/>
              <a:ea typeface="Microsoft YaHei Light" panose="020B0502040204020203"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FE3BE7-4887-454D-AC07-8146F5385083}" type="slidenum">
              <a:rPr lang="zh-CN" altLang="en-US" smtClean="0">
                <a:latin typeface="Outfit Light" pitchFamily="2" charset="0"/>
                <a:ea typeface="Microsoft YaHei Light" panose="020B0502040204020203" pitchFamily="34" charset="-122"/>
              </a:rPr>
              <a:t>‹#›</a:t>
            </a:fld>
            <a:endParaRPr lang="zh-CN" altLang="en-US">
              <a:latin typeface="Outfit Light" pitchFamily="2" charset="0"/>
              <a:ea typeface="Microsoft YaHei Light" panose="020B0502040204020203" pitchFamily="34" charset="-122"/>
            </a:endParaRPr>
          </a:p>
        </p:txBody>
      </p:sp>
    </p:spTree>
    <p:extLst>
      <p:ext uri="{BB962C8B-B14F-4D97-AF65-F5344CB8AC3E}">
        <p14:creationId xmlns:p14="http://schemas.microsoft.com/office/powerpoint/2010/main" val="1825806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utfit Light" pitchFamily="2" charset="0"/>
                <a:ea typeface="Microsoft YaHei Light" panose="020B0502040204020203"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utfit Light" pitchFamily="2" charset="0"/>
                <a:ea typeface="Microsoft YaHei Light" panose="020B0502040204020203" pitchFamily="34" charset="-122"/>
              </a:defRPr>
            </a:lvl1pPr>
          </a:lstStyle>
          <a:p>
            <a:fld id="{184EC83E-688E-43DA-BB76-712D53DE601D}" type="datetimeFigureOut">
              <a:rPr lang="zh-CN" altLang="en-US" smtClean="0"/>
              <a:pPr/>
              <a:t>2024/3/8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utfit Light" pitchFamily="2" charset="0"/>
                <a:ea typeface="Microsoft YaHei Light" panose="020B0502040204020203"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utfit Light" pitchFamily="2" charset="0"/>
                <a:ea typeface="Microsoft YaHei Light" panose="020B0502040204020203" pitchFamily="34" charset="-122"/>
              </a:defRPr>
            </a:lvl1pPr>
          </a:lstStyle>
          <a:p>
            <a:fld id="{BFEC4DAE-4541-43CA-A4FF-DC618A162F89}" type="slidenum">
              <a:rPr lang="zh-CN" altLang="en-US" smtClean="0"/>
              <a:pPr/>
              <a:t>‹#›</a:t>
            </a:fld>
            <a:endParaRPr lang="zh-CN" altLang="en-US"/>
          </a:p>
        </p:txBody>
      </p:sp>
    </p:spTree>
    <p:extLst>
      <p:ext uri="{BB962C8B-B14F-4D97-AF65-F5344CB8AC3E}">
        <p14:creationId xmlns:p14="http://schemas.microsoft.com/office/powerpoint/2010/main" val="3668933436"/>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Outfit Light" pitchFamily="2" charset="0"/>
        <a:ea typeface="Microsoft YaHei Light" panose="020B0502040204020203" pitchFamily="34" charset="-122"/>
        <a:cs typeface="+mn-cs"/>
      </a:defRPr>
    </a:lvl1pPr>
    <a:lvl2pPr marL="685800" algn="l" defTabSz="1371600" rtl="0" eaLnBrk="1" latinLnBrk="0" hangingPunct="1">
      <a:defRPr sz="1800" kern="1200">
        <a:solidFill>
          <a:schemeClr val="tx1"/>
        </a:solidFill>
        <a:latin typeface="Outfit Light" pitchFamily="2" charset="0"/>
        <a:ea typeface="Microsoft YaHei Light" panose="020B0502040204020203" pitchFamily="34" charset="-122"/>
        <a:cs typeface="+mn-cs"/>
      </a:defRPr>
    </a:lvl2pPr>
    <a:lvl3pPr marL="1371600" algn="l" defTabSz="1371600" rtl="0" eaLnBrk="1" latinLnBrk="0" hangingPunct="1">
      <a:defRPr sz="1800" kern="1200">
        <a:solidFill>
          <a:schemeClr val="tx1"/>
        </a:solidFill>
        <a:latin typeface="Outfit Light" pitchFamily="2" charset="0"/>
        <a:ea typeface="Microsoft YaHei Light" panose="020B0502040204020203" pitchFamily="34" charset="-122"/>
        <a:cs typeface="+mn-cs"/>
      </a:defRPr>
    </a:lvl3pPr>
    <a:lvl4pPr marL="2057400" algn="l" defTabSz="1371600" rtl="0" eaLnBrk="1" latinLnBrk="0" hangingPunct="1">
      <a:defRPr sz="1800" kern="1200">
        <a:solidFill>
          <a:schemeClr val="tx1"/>
        </a:solidFill>
        <a:latin typeface="Outfit Light" pitchFamily="2" charset="0"/>
        <a:ea typeface="Microsoft YaHei Light" panose="020B0502040204020203" pitchFamily="34" charset="-122"/>
        <a:cs typeface="+mn-cs"/>
      </a:defRPr>
    </a:lvl4pPr>
    <a:lvl5pPr marL="2743200" algn="l" defTabSz="1371600" rtl="0" eaLnBrk="1" latinLnBrk="0" hangingPunct="1">
      <a:defRPr sz="1800" kern="1200">
        <a:solidFill>
          <a:schemeClr val="tx1"/>
        </a:solidFill>
        <a:latin typeface="Outfit Light" pitchFamily="2" charset="0"/>
        <a:ea typeface="Microsoft YaHei Light" panose="020B0502040204020203" pitchFamily="34" charset="-122"/>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C4DAE-4541-43CA-A4FF-DC618A162F89}" type="slidenum">
              <a:rPr lang="zh-CN" altLang="en-US" smtClean="0"/>
              <a:pPr/>
              <a:t>2</a:t>
            </a:fld>
            <a:endParaRPr lang="zh-CN" altLang="en-US"/>
          </a:p>
        </p:txBody>
      </p:sp>
    </p:spTree>
    <p:extLst>
      <p:ext uri="{BB962C8B-B14F-4D97-AF65-F5344CB8AC3E}">
        <p14:creationId xmlns:p14="http://schemas.microsoft.com/office/powerpoint/2010/main" val="349088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C4DAE-4541-43CA-A4FF-DC618A162F89}" type="slidenum">
              <a:rPr lang="zh-CN" altLang="en-US" smtClean="0"/>
              <a:pPr/>
              <a:t>3</a:t>
            </a:fld>
            <a:endParaRPr lang="zh-CN" altLang="en-US"/>
          </a:p>
        </p:txBody>
      </p:sp>
    </p:spTree>
    <p:extLst>
      <p:ext uri="{BB962C8B-B14F-4D97-AF65-F5344CB8AC3E}">
        <p14:creationId xmlns:p14="http://schemas.microsoft.com/office/powerpoint/2010/main" val="368086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EB4F0-37CE-219B-E834-8D78FF844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E015B1-97AE-CDE3-357F-92A946848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B79D2-E8EF-757F-78BA-6C7F71DB29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256969-4681-1A3D-B5B6-7C5D2C93A1F2}"/>
              </a:ext>
            </a:extLst>
          </p:cNvPr>
          <p:cNvSpPr>
            <a:spLocks noGrp="1"/>
          </p:cNvSpPr>
          <p:nvPr>
            <p:ph type="sldNum" sz="quarter" idx="5"/>
          </p:nvPr>
        </p:nvSpPr>
        <p:spPr/>
        <p:txBody>
          <a:bodyPr/>
          <a:lstStyle/>
          <a:p>
            <a:fld id="{BFEC4DAE-4541-43CA-A4FF-DC618A162F89}" type="slidenum">
              <a:rPr lang="zh-CN" altLang="en-US" smtClean="0"/>
              <a:pPr/>
              <a:t>4</a:t>
            </a:fld>
            <a:endParaRPr lang="zh-CN" altLang="en-US"/>
          </a:p>
        </p:txBody>
      </p:sp>
    </p:spTree>
    <p:extLst>
      <p:ext uri="{BB962C8B-B14F-4D97-AF65-F5344CB8AC3E}">
        <p14:creationId xmlns:p14="http://schemas.microsoft.com/office/powerpoint/2010/main" val="286457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39E8A-2A84-2891-7E93-9937694314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6FF43C-A2C3-8556-2947-92CBB92E7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1FFC5-EF1C-AA2B-6047-E0730AF009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CCF51E-109A-8AE0-4CC2-829D2FE989B0}"/>
              </a:ext>
            </a:extLst>
          </p:cNvPr>
          <p:cNvSpPr>
            <a:spLocks noGrp="1"/>
          </p:cNvSpPr>
          <p:nvPr>
            <p:ph type="sldNum" sz="quarter" idx="5"/>
          </p:nvPr>
        </p:nvSpPr>
        <p:spPr/>
        <p:txBody>
          <a:bodyPr/>
          <a:lstStyle/>
          <a:p>
            <a:fld id="{BFEC4DAE-4541-43CA-A4FF-DC618A162F89}" type="slidenum">
              <a:rPr lang="zh-CN" altLang="en-US" smtClean="0"/>
              <a:pPr/>
              <a:t>5</a:t>
            </a:fld>
            <a:endParaRPr lang="zh-CN" altLang="en-US"/>
          </a:p>
        </p:txBody>
      </p:sp>
    </p:spTree>
    <p:extLst>
      <p:ext uri="{BB962C8B-B14F-4D97-AF65-F5344CB8AC3E}">
        <p14:creationId xmlns:p14="http://schemas.microsoft.com/office/powerpoint/2010/main" val="367100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11A44-2EF1-55C1-EF64-5122B4297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DE588-0893-8FD4-0B00-23B93530E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C98E2D-E5B0-B2C4-95A0-D54CC85B12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9E3B76-A170-1D2C-5512-753345174E4E}"/>
              </a:ext>
            </a:extLst>
          </p:cNvPr>
          <p:cNvSpPr>
            <a:spLocks noGrp="1"/>
          </p:cNvSpPr>
          <p:nvPr>
            <p:ph type="sldNum" sz="quarter" idx="5"/>
          </p:nvPr>
        </p:nvSpPr>
        <p:spPr/>
        <p:txBody>
          <a:bodyPr/>
          <a:lstStyle/>
          <a:p>
            <a:fld id="{BFEC4DAE-4541-43CA-A4FF-DC618A162F89}" type="slidenum">
              <a:rPr lang="zh-CN" altLang="en-US" smtClean="0"/>
              <a:pPr/>
              <a:t>6</a:t>
            </a:fld>
            <a:endParaRPr lang="zh-CN" altLang="en-US"/>
          </a:p>
        </p:txBody>
      </p:sp>
    </p:spTree>
    <p:extLst>
      <p:ext uri="{BB962C8B-B14F-4D97-AF65-F5344CB8AC3E}">
        <p14:creationId xmlns:p14="http://schemas.microsoft.com/office/powerpoint/2010/main" val="2803866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C4B02-2776-1DC3-3F73-859F366E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20FBB-68B4-FCB9-C418-C51AAD56F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CD20A-4E8A-8436-A936-4DBFF0FC26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4698AC-33C7-2213-DB2F-6158B9D7693E}"/>
              </a:ext>
            </a:extLst>
          </p:cNvPr>
          <p:cNvSpPr>
            <a:spLocks noGrp="1"/>
          </p:cNvSpPr>
          <p:nvPr>
            <p:ph type="sldNum" sz="quarter" idx="5"/>
          </p:nvPr>
        </p:nvSpPr>
        <p:spPr/>
        <p:txBody>
          <a:bodyPr/>
          <a:lstStyle/>
          <a:p>
            <a:fld id="{BFEC4DAE-4541-43CA-A4FF-DC618A162F89}" type="slidenum">
              <a:rPr lang="zh-CN" altLang="en-US" smtClean="0"/>
              <a:pPr/>
              <a:t>8</a:t>
            </a:fld>
            <a:endParaRPr lang="zh-CN" altLang="en-US"/>
          </a:p>
        </p:txBody>
      </p:sp>
    </p:spTree>
    <p:extLst>
      <p:ext uri="{BB962C8B-B14F-4D97-AF65-F5344CB8AC3E}">
        <p14:creationId xmlns:p14="http://schemas.microsoft.com/office/powerpoint/2010/main" val="4283064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DA6B1-008B-125E-5F6B-486CCF2E4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0ADBB-D37E-D1F5-6256-68A4FCC35A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6FE63-8F51-3279-3A15-867CCBC01F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02CA0B-D015-18B0-A75A-33E7D5015D72}"/>
              </a:ext>
            </a:extLst>
          </p:cNvPr>
          <p:cNvSpPr>
            <a:spLocks noGrp="1"/>
          </p:cNvSpPr>
          <p:nvPr>
            <p:ph type="sldNum" sz="quarter" idx="5"/>
          </p:nvPr>
        </p:nvSpPr>
        <p:spPr/>
        <p:txBody>
          <a:bodyPr/>
          <a:lstStyle/>
          <a:p>
            <a:fld id="{BFEC4DAE-4541-43CA-A4FF-DC618A162F89}" type="slidenum">
              <a:rPr lang="zh-CN" altLang="en-US" smtClean="0"/>
              <a:pPr/>
              <a:t>9</a:t>
            </a:fld>
            <a:endParaRPr lang="zh-CN" altLang="en-US"/>
          </a:p>
        </p:txBody>
      </p:sp>
    </p:spTree>
    <p:extLst>
      <p:ext uri="{BB962C8B-B14F-4D97-AF65-F5344CB8AC3E}">
        <p14:creationId xmlns:p14="http://schemas.microsoft.com/office/powerpoint/2010/main" val="291974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8C785-758D-64D2-0DFE-7FC0BEC52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98D9F-3316-07A0-BB93-FD55BBE36F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28663-74FA-5C6A-1D9D-0378C41416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6BE8D-8ADF-A327-D081-421680C907D7}"/>
              </a:ext>
            </a:extLst>
          </p:cNvPr>
          <p:cNvSpPr>
            <a:spLocks noGrp="1"/>
          </p:cNvSpPr>
          <p:nvPr>
            <p:ph type="sldNum" sz="quarter" idx="5"/>
          </p:nvPr>
        </p:nvSpPr>
        <p:spPr/>
        <p:txBody>
          <a:bodyPr/>
          <a:lstStyle/>
          <a:p>
            <a:fld id="{BFEC4DAE-4541-43CA-A4FF-DC618A162F89}" type="slidenum">
              <a:rPr lang="zh-CN" altLang="en-US" smtClean="0"/>
              <a:pPr/>
              <a:t>10</a:t>
            </a:fld>
            <a:endParaRPr lang="zh-CN" altLang="en-US"/>
          </a:p>
        </p:txBody>
      </p:sp>
    </p:spTree>
    <p:extLst>
      <p:ext uri="{BB962C8B-B14F-4D97-AF65-F5344CB8AC3E}">
        <p14:creationId xmlns:p14="http://schemas.microsoft.com/office/powerpoint/2010/main" val="393099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32A86-F4CA-63C3-0E81-6CC3CE8ED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42663-5394-5768-5158-415153055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97BE5-7E23-E4A5-7846-A5A8FDF0AB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798F29-7B6E-C2DD-822C-F5AD1B5E75A8}"/>
              </a:ext>
            </a:extLst>
          </p:cNvPr>
          <p:cNvSpPr>
            <a:spLocks noGrp="1"/>
          </p:cNvSpPr>
          <p:nvPr>
            <p:ph type="sldNum" sz="quarter" idx="5"/>
          </p:nvPr>
        </p:nvSpPr>
        <p:spPr/>
        <p:txBody>
          <a:bodyPr/>
          <a:lstStyle/>
          <a:p>
            <a:fld id="{BFEC4DAE-4541-43CA-A4FF-DC618A162F89}" type="slidenum">
              <a:rPr lang="zh-CN" altLang="en-US" smtClean="0"/>
              <a:pPr/>
              <a:t>11</a:t>
            </a:fld>
            <a:endParaRPr lang="zh-CN" altLang="en-US"/>
          </a:p>
        </p:txBody>
      </p:sp>
    </p:spTree>
    <p:extLst>
      <p:ext uri="{BB962C8B-B14F-4D97-AF65-F5344CB8AC3E}">
        <p14:creationId xmlns:p14="http://schemas.microsoft.com/office/powerpoint/2010/main" val="99654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8624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9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504383F-BAA6-06CD-116F-204E05AAAD36}"/>
              </a:ext>
            </a:extLst>
          </p:cNvPr>
          <p:cNvSpPr>
            <a:spLocks noGrp="1"/>
          </p:cNvSpPr>
          <p:nvPr>
            <p:ph type="pic" sz="quarter" idx="10"/>
          </p:nvPr>
        </p:nvSpPr>
        <p:spPr>
          <a:xfrm>
            <a:off x="0" y="0"/>
            <a:ext cx="18288000" cy="10296525"/>
          </a:xfrm>
          <a:custGeom>
            <a:avLst/>
            <a:gdLst>
              <a:gd name="connsiteX0" fmla="*/ 0 w 18288000"/>
              <a:gd name="connsiteY0" fmla="*/ 0 h 10296525"/>
              <a:gd name="connsiteX1" fmla="*/ 18288000 w 18288000"/>
              <a:gd name="connsiteY1" fmla="*/ 0 h 10296525"/>
              <a:gd name="connsiteX2" fmla="*/ 18288000 w 18288000"/>
              <a:gd name="connsiteY2" fmla="*/ 10296525 h 10296525"/>
              <a:gd name="connsiteX3" fmla="*/ 0 w 18288000"/>
              <a:gd name="connsiteY3" fmla="*/ 10296525 h 10296525"/>
            </a:gdLst>
            <a:ahLst/>
            <a:cxnLst>
              <a:cxn ang="0">
                <a:pos x="connsiteX0" y="connsiteY0"/>
              </a:cxn>
              <a:cxn ang="0">
                <a:pos x="connsiteX1" y="connsiteY1"/>
              </a:cxn>
              <a:cxn ang="0">
                <a:pos x="connsiteX2" y="connsiteY2"/>
              </a:cxn>
              <a:cxn ang="0">
                <a:pos x="connsiteX3" y="connsiteY3"/>
              </a:cxn>
            </a:cxnLst>
            <a:rect l="l" t="t" r="r" b="b"/>
            <a:pathLst>
              <a:path w="18288000" h="10296525">
                <a:moveTo>
                  <a:pt x="0" y="0"/>
                </a:moveTo>
                <a:lnTo>
                  <a:pt x="18288000" y="0"/>
                </a:lnTo>
                <a:lnTo>
                  <a:pt x="18288000" y="10296525"/>
                </a:lnTo>
                <a:lnTo>
                  <a:pt x="0" y="10296525"/>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35858963"/>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0_3-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CEDED43-CB5E-FA0F-7282-D4EF1E813B6F}"/>
              </a:ext>
            </a:extLst>
          </p:cNvPr>
          <p:cNvSpPr>
            <a:spLocks noGrp="1"/>
          </p:cNvSpPr>
          <p:nvPr>
            <p:ph type="pic" sz="quarter" idx="10"/>
          </p:nvPr>
        </p:nvSpPr>
        <p:spPr>
          <a:xfrm>
            <a:off x="7878235" y="1371600"/>
            <a:ext cx="3721921" cy="2313607"/>
          </a:xfrm>
          <a:custGeom>
            <a:avLst/>
            <a:gdLst>
              <a:gd name="connsiteX0" fmla="*/ 619932 w 3721921"/>
              <a:gd name="connsiteY0" fmla="*/ 0 h 2313607"/>
              <a:gd name="connsiteX1" fmla="*/ 3721921 w 3721921"/>
              <a:gd name="connsiteY1" fmla="*/ 0 h 2313607"/>
              <a:gd name="connsiteX2" fmla="*/ 3101989 w 3721921"/>
              <a:gd name="connsiteY2" fmla="*/ 2313607 h 2313607"/>
              <a:gd name="connsiteX3" fmla="*/ 0 w 3721921"/>
              <a:gd name="connsiteY3" fmla="*/ 2313607 h 2313607"/>
            </a:gdLst>
            <a:ahLst/>
            <a:cxnLst>
              <a:cxn ang="0">
                <a:pos x="connsiteX0" y="connsiteY0"/>
              </a:cxn>
              <a:cxn ang="0">
                <a:pos x="connsiteX1" y="connsiteY1"/>
              </a:cxn>
              <a:cxn ang="0">
                <a:pos x="connsiteX2" y="connsiteY2"/>
              </a:cxn>
              <a:cxn ang="0">
                <a:pos x="connsiteX3" y="connsiteY3"/>
              </a:cxn>
            </a:cxnLst>
            <a:rect l="l" t="t" r="r" b="b"/>
            <a:pathLst>
              <a:path w="3721921" h="2313607">
                <a:moveTo>
                  <a:pt x="619932" y="0"/>
                </a:moveTo>
                <a:lnTo>
                  <a:pt x="3721921" y="0"/>
                </a:lnTo>
                <a:lnTo>
                  <a:pt x="3101989" y="2313607"/>
                </a:lnTo>
                <a:lnTo>
                  <a:pt x="0" y="2313607"/>
                </a:lnTo>
                <a:close/>
              </a:path>
            </a:pathLst>
          </a:custGeom>
          <a:solidFill>
            <a:schemeClr val="bg1">
              <a:lumMod val="75000"/>
            </a:schemeClr>
          </a:solidFill>
        </p:spPr>
        <p:txBody>
          <a:bodyPr wrap="square">
            <a:noAutofit/>
          </a:bodyPr>
          <a:lstStyle/>
          <a:p>
            <a:endParaRPr lang="en-US"/>
          </a:p>
        </p:txBody>
      </p:sp>
      <p:sp>
        <p:nvSpPr>
          <p:cNvPr id="11" name="Picture Placeholder 10">
            <a:extLst>
              <a:ext uri="{FF2B5EF4-FFF2-40B4-BE49-F238E27FC236}">
                <a16:creationId xmlns:a16="http://schemas.microsoft.com/office/drawing/2014/main" id="{ACA20355-60EE-18A9-2074-7EE37E8AF1F5}"/>
              </a:ext>
            </a:extLst>
          </p:cNvPr>
          <p:cNvSpPr>
            <a:spLocks noGrp="1"/>
          </p:cNvSpPr>
          <p:nvPr>
            <p:ph type="pic" sz="quarter" idx="11"/>
          </p:nvPr>
        </p:nvSpPr>
        <p:spPr>
          <a:xfrm>
            <a:off x="7177617" y="3986696"/>
            <a:ext cx="3721921" cy="2313607"/>
          </a:xfrm>
          <a:custGeom>
            <a:avLst/>
            <a:gdLst>
              <a:gd name="connsiteX0" fmla="*/ 619932 w 3721921"/>
              <a:gd name="connsiteY0" fmla="*/ 0 h 2313607"/>
              <a:gd name="connsiteX1" fmla="*/ 3721921 w 3721921"/>
              <a:gd name="connsiteY1" fmla="*/ 0 h 2313607"/>
              <a:gd name="connsiteX2" fmla="*/ 3101989 w 3721921"/>
              <a:gd name="connsiteY2" fmla="*/ 2313607 h 2313607"/>
              <a:gd name="connsiteX3" fmla="*/ 0 w 3721921"/>
              <a:gd name="connsiteY3" fmla="*/ 2313607 h 2313607"/>
            </a:gdLst>
            <a:ahLst/>
            <a:cxnLst>
              <a:cxn ang="0">
                <a:pos x="connsiteX0" y="connsiteY0"/>
              </a:cxn>
              <a:cxn ang="0">
                <a:pos x="connsiteX1" y="connsiteY1"/>
              </a:cxn>
              <a:cxn ang="0">
                <a:pos x="connsiteX2" y="connsiteY2"/>
              </a:cxn>
              <a:cxn ang="0">
                <a:pos x="connsiteX3" y="connsiteY3"/>
              </a:cxn>
            </a:cxnLst>
            <a:rect l="l" t="t" r="r" b="b"/>
            <a:pathLst>
              <a:path w="3721921" h="2313607">
                <a:moveTo>
                  <a:pt x="619932" y="0"/>
                </a:moveTo>
                <a:lnTo>
                  <a:pt x="3721921" y="0"/>
                </a:lnTo>
                <a:lnTo>
                  <a:pt x="3101989" y="2313607"/>
                </a:lnTo>
                <a:lnTo>
                  <a:pt x="0" y="2313607"/>
                </a:lnTo>
                <a:close/>
              </a:path>
            </a:pathLst>
          </a:custGeom>
          <a:solidFill>
            <a:schemeClr val="bg1">
              <a:lumMod val="75000"/>
            </a:schemeClr>
          </a:solidFill>
        </p:spPr>
        <p:txBody>
          <a:bodyPr wrap="square">
            <a:noAutofit/>
          </a:bodyPr>
          <a:lstStyle/>
          <a:p>
            <a:endParaRPr lang="en-US"/>
          </a:p>
        </p:txBody>
      </p:sp>
      <p:sp>
        <p:nvSpPr>
          <p:cNvPr id="12" name="Picture Placeholder 11">
            <a:extLst>
              <a:ext uri="{FF2B5EF4-FFF2-40B4-BE49-F238E27FC236}">
                <a16:creationId xmlns:a16="http://schemas.microsoft.com/office/drawing/2014/main" id="{46972DB9-07A6-A8E5-272F-50CF768BD854}"/>
              </a:ext>
            </a:extLst>
          </p:cNvPr>
          <p:cNvSpPr>
            <a:spLocks noGrp="1"/>
          </p:cNvSpPr>
          <p:nvPr>
            <p:ph type="pic" sz="quarter" idx="12"/>
          </p:nvPr>
        </p:nvSpPr>
        <p:spPr>
          <a:xfrm>
            <a:off x="6477000" y="6601793"/>
            <a:ext cx="3721921" cy="2313607"/>
          </a:xfrm>
          <a:custGeom>
            <a:avLst/>
            <a:gdLst>
              <a:gd name="connsiteX0" fmla="*/ 619932 w 3721921"/>
              <a:gd name="connsiteY0" fmla="*/ 0 h 2313607"/>
              <a:gd name="connsiteX1" fmla="*/ 3721921 w 3721921"/>
              <a:gd name="connsiteY1" fmla="*/ 0 h 2313607"/>
              <a:gd name="connsiteX2" fmla="*/ 3101989 w 3721921"/>
              <a:gd name="connsiteY2" fmla="*/ 2313607 h 2313607"/>
              <a:gd name="connsiteX3" fmla="*/ 0 w 3721921"/>
              <a:gd name="connsiteY3" fmla="*/ 2313607 h 2313607"/>
            </a:gdLst>
            <a:ahLst/>
            <a:cxnLst>
              <a:cxn ang="0">
                <a:pos x="connsiteX0" y="connsiteY0"/>
              </a:cxn>
              <a:cxn ang="0">
                <a:pos x="connsiteX1" y="connsiteY1"/>
              </a:cxn>
              <a:cxn ang="0">
                <a:pos x="connsiteX2" y="connsiteY2"/>
              </a:cxn>
              <a:cxn ang="0">
                <a:pos x="connsiteX3" y="connsiteY3"/>
              </a:cxn>
            </a:cxnLst>
            <a:rect l="l" t="t" r="r" b="b"/>
            <a:pathLst>
              <a:path w="3721921" h="2313607">
                <a:moveTo>
                  <a:pt x="619932" y="0"/>
                </a:moveTo>
                <a:lnTo>
                  <a:pt x="3721921" y="0"/>
                </a:lnTo>
                <a:lnTo>
                  <a:pt x="3101989" y="2313607"/>
                </a:lnTo>
                <a:lnTo>
                  <a:pt x="0" y="2313607"/>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04066322"/>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1_3-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1C32FE3-EF03-5D63-1D09-CC065D857927}"/>
              </a:ext>
            </a:extLst>
          </p:cNvPr>
          <p:cNvSpPr>
            <a:spLocks noGrp="1"/>
          </p:cNvSpPr>
          <p:nvPr>
            <p:ph type="pic" sz="quarter" idx="11"/>
          </p:nvPr>
        </p:nvSpPr>
        <p:spPr>
          <a:xfrm>
            <a:off x="8121211" y="3788306"/>
            <a:ext cx="4360222" cy="2710386"/>
          </a:xfrm>
          <a:custGeom>
            <a:avLst/>
            <a:gdLst>
              <a:gd name="connsiteX0" fmla="*/ 726249 w 4360222"/>
              <a:gd name="connsiteY0" fmla="*/ 0 h 2710386"/>
              <a:gd name="connsiteX1" fmla="*/ 4360222 w 4360222"/>
              <a:gd name="connsiteY1" fmla="*/ 0 h 2710386"/>
              <a:gd name="connsiteX2" fmla="*/ 3633973 w 4360222"/>
              <a:gd name="connsiteY2" fmla="*/ 2710386 h 2710386"/>
              <a:gd name="connsiteX3" fmla="*/ 0 w 4360222"/>
              <a:gd name="connsiteY3" fmla="*/ 2710386 h 2710386"/>
            </a:gdLst>
            <a:ahLst/>
            <a:cxnLst>
              <a:cxn ang="0">
                <a:pos x="connsiteX0" y="connsiteY0"/>
              </a:cxn>
              <a:cxn ang="0">
                <a:pos x="connsiteX1" y="connsiteY1"/>
              </a:cxn>
              <a:cxn ang="0">
                <a:pos x="connsiteX2" y="connsiteY2"/>
              </a:cxn>
              <a:cxn ang="0">
                <a:pos x="connsiteX3" y="connsiteY3"/>
              </a:cxn>
            </a:cxnLst>
            <a:rect l="l" t="t" r="r" b="b"/>
            <a:pathLst>
              <a:path w="4360222" h="2710386">
                <a:moveTo>
                  <a:pt x="726249" y="0"/>
                </a:moveTo>
                <a:lnTo>
                  <a:pt x="4360222" y="0"/>
                </a:lnTo>
                <a:lnTo>
                  <a:pt x="3633973" y="2710386"/>
                </a:lnTo>
                <a:lnTo>
                  <a:pt x="0" y="2710386"/>
                </a:lnTo>
                <a:close/>
              </a:path>
            </a:pathLst>
          </a:custGeom>
          <a:solidFill>
            <a:schemeClr val="bg1">
              <a:lumMod val="7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3DAF56DA-AB59-FE09-9B68-BBCD38856E98}"/>
              </a:ext>
            </a:extLst>
          </p:cNvPr>
          <p:cNvSpPr>
            <a:spLocks noGrp="1"/>
          </p:cNvSpPr>
          <p:nvPr>
            <p:ph type="pic" sz="quarter" idx="12"/>
          </p:nvPr>
        </p:nvSpPr>
        <p:spPr>
          <a:xfrm>
            <a:off x="12042848" y="3788307"/>
            <a:ext cx="4360222" cy="2710386"/>
          </a:xfrm>
          <a:custGeom>
            <a:avLst/>
            <a:gdLst>
              <a:gd name="connsiteX0" fmla="*/ 726249 w 4360222"/>
              <a:gd name="connsiteY0" fmla="*/ 0 h 2710386"/>
              <a:gd name="connsiteX1" fmla="*/ 4360222 w 4360222"/>
              <a:gd name="connsiteY1" fmla="*/ 0 h 2710386"/>
              <a:gd name="connsiteX2" fmla="*/ 3633973 w 4360222"/>
              <a:gd name="connsiteY2" fmla="*/ 2710386 h 2710386"/>
              <a:gd name="connsiteX3" fmla="*/ 0 w 4360222"/>
              <a:gd name="connsiteY3" fmla="*/ 2710386 h 2710386"/>
            </a:gdLst>
            <a:ahLst/>
            <a:cxnLst>
              <a:cxn ang="0">
                <a:pos x="connsiteX0" y="connsiteY0"/>
              </a:cxn>
              <a:cxn ang="0">
                <a:pos x="connsiteX1" y="connsiteY1"/>
              </a:cxn>
              <a:cxn ang="0">
                <a:pos x="connsiteX2" y="connsiteY2"/>
              </a:cxn>
              <a:cxn ang="0">
                <a:pos x="connsiteX3" y="connsiteY3"/>
              </a:cxn>
            </a:cxnLst>
            <a:rect l="l" t="t" r="r" b="b"/>
            <a:pathLst>
              <a:path w="4360222" h="2710386">
                <a:moveTo>
                  <a:pt x="726249" y="0"/>
                </a:moveTo>
                <a:lnTo>
                  <a:pt x="4360222" y="0"/>
                </a:lnTo>
                <a:lnTo>
                  <a:pt x="3633973" y="2710386"/>
                </a:lnTo>
                <a:lnTo>
                  <a:pt x="0" y="2710386"/>
                </a:lnTo>
                <a:close/>
              </a:path>
            </a:pathLst>
          </a:custGeom>
          <a:solidFill>
            <a:schemeClr val="bg1">
              <a:lumMod val="7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F7D35DE8-6E2E-41F4-5FF1-CC6A006FF527}"/>
              </a:ext>
            </a:extLst>
          </p:cNvPr>
          <p:cNvSpPr>
            <a:spLocks noGrp="1"/>
          </p:cNvSpPr>
          <p:nvPr>
            <p:ph type="pic" sz="quarter" idx="13"/>
          </p:nvPr>
        </p:nvSpPr>
        <p:spPr>
          <a:xfrm>
            <a:off x="11251434" y="6752701"/>
            <a:ext cx="4360222" cy="2710386"/>
          </a:xfrm>
          <a:custGeom>
            <a:avLst/>
            <a:gdLst>
              <a:gd name="connsiteX0" fmla="*/ 726249 w 4360222"/>
              <a:gd name="connsiteY0" fmla="*/ 0 h 2710386"/>
              <a:gd name="connsiteX1" fmla="*/ 4360222 w 4360222"/>
              <a:gd name="connsiteY1" fmla="*/ 0 h 2710386"/>
              <a:gd name="connsiteX2" fmla="*/ 3633973 w 4360222"/>
              <a:gd name="connsiteY2" fmla="*/ 2710386 h 2710386"/>
              <a:gd name="connsiteX3" fmla="*/ 0 w 4360222"/>
              <a:gd name="connsiteY3" fmla="*/ 2710386 h 2710386"/>
            </a:gdLst>
            <a:ahLst/>
            <a:cxnLst>
              <a:cxn ang="0">
                <a:pos x="connsiteX0" y="connsiteY0"/>
              </a:cxn>
              <a:cxn ang="0">
                <a:pos x="connsiteX1" y="connsiteY1"/>
              </a:cxn>
              <a:cxn ang="0">
                <a:pos x="connsiteX2" y="connsiteY2"/>
              </a:cxn>
              <a:cxn ang="0">
                <a:pos x="connsiteX3" y="connsiteY3"/>
              </a:cxn>
            </a:cxnLst>
            <a:rect l="l" t="t" r="r" b="b"/>
            <a:pathLst>
              <a:path w="4360222" h="2710386">
                <a:moveTo>
                  <a:pt x="726249" y="0"/>
                </a:moveTo>
                <a:lnTo>
                  <a:pt x="4360222" y="0"/>
                </a:lnTo>
                <a:lnTo>
                  <a:pt x="3633973" y="2710386"/>
                </a:lnTo>
                <a:lnTo>
                  <a:pt x="0" y="2710386"/>
                </a:lnTo>
                <a:close/>
              </a:path>
            </a:pathLst>
          </a:custGeom>
          <a:solidFill>
            <a:schemeClr val="bg1">
              <a:lumMod val="75000"/>
            </a:schemeClr>
          </a:solidFill>
        </p:spPr>
        <p:txBody>
          <a:bodyPr wrap="square">
            <a:noAutofit/>
          </a:bodyPr>
          <a:lstStyle/>
          <a:p>
            <a:endParaRPr lang="en-US"/>
          </a:p>
        </p:txBody>
      </p:sp>
      <p:sp>
        <p:nvSpPr>
          <p:cNvPr id="14" name="Picture Placeholder 13">
            <a:extLst>
              <a:ext uri="{FF2B5EF4-FFF2-40B4-BE49-F238E27FC236}">
                <a16:creationId xmlns:a16="http://schemas.microsoft.com/office/drawing/2014/main" id="{2E06CF01-7D14-A4F5-1F5D-452E7C8EA49C}"/>
              </a:ext>
            </a:extLst>
          </p:cNvPr>
          <p:cNvSpPr>
            <a:spLocks noGrp="1"/>
          </p:cNvSpPr>
          <p:nvPr>
            <p:ph type="pic" sz="quarter" idx="10"/>
          </p:nvPr>
        </p:nvSpPr>
        <p:spPr>
          <a:xfrm>
            <a:off x="8912625" y="823912"/>
            <a:ext cx="4360222" cy="2710386"/>
          </a:xfrm>
          <a:custGeom>
            <a:avLst/>
            <a:gdLst>
              <a:gd name="connsiteX0" fmla="*/ 726249 w 4360222"/>
              <a:gd name="connsiteY0" fmla="*/ 0 h 2710386"/>
              <a:gd name="connsiteX1" fmla="*/ 4360222 w 4360222"/>
              <a:gd name="connsiteY1" fmla="*/ 0 h 2710386"/>
              <a:gd name="connsiteX2" fmla="*/ 3633973 w 4360222"/>
              <a:gd name="connsiteY2" fmla="*/ 2710386 h 2710386"/>
              <a:gd name="connsiteX3" fmla="*/ 0 w 4360222"/>
              <a:gd name="connsiteY3" fmla="*/ 2710386 h 2710386"/>
            </a:gdLst>
            <a:ahLst/>
            <a:cxnLst>
              <a:cxn ang="0">
                <a:pos x="connsiteX0" y="connsiteY0"/>
              </a:cxn>
              <a:cxn ang="0">
                <a:pos x="connsiteX1" y="connsiteY1"/>
              </a:cxn>
              <a:cxn ang="0">
                <a:pos x="connsiteX2" y="connsiteY2"/>
              </a:cxn>
              <a:cxn ang="0">
                <a:pos x="connsiteX3" y="connsiteY3"/>
              </a:cxn>
            </a:cxnLst>
            <a:rect l="l" t="t" r="r" b="b"/>
            <a:pathLst>
              <a:path w="4360222" h="2710386">
                <a:moveTo>
                  <a:pt x="726249" y="0"/>
                </a:moveTo>
                <a:lnTo>
                  <a:pt x="4360222" y="0"/>
                </a:lnTo>
                <a:lnTo>
                  <a:pt x="3633973" y="2710386"/>
                </a:lnTo>
                <a:lnTo>
                  <a:pt x="0" y="2710386"/>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1523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4" grpId="0" animBg="1"/>
    </p:bldLst>
  </p:timing>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2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03DCA8D-530E-18F3-A551-48F5506E52EE}"/>
              </a:ext>
            </a:extLst>
          </p:cNvPr>
          <p:cNvSpPr>
            <a:spLocks noGrp="1"/>
          </p:cNvSpPr>
          <p:nvPr>
            <p:ph type="pic" sz="quarter" idx="10"/>
          </p:nvPr>
        </p:nvSpPr>
        <p:spPr>
          <a:xfrm>
            <a:off x="10965512" y="0"/>
            <a:ext cx="7322488" cy="10296525"/>
          </a:xfrm>
          <a:custGeom>
            <a:avLst/>
            <a:gdLst>
              <a:gd name="connsiteX0" fmla="*/ 2758945 w 7322488"/>
              <a:gd name="connsiteY0" fmla="*/ 0 h 10296525"/>
              <a:gd name="connsiteX1" fmla="*/ 7322488 w 7322488"/>
              <a:gd name="connsiteY1" fmla="*/ 0 h 10296525"/>
              <a:gd name="connsiteX2" fmla="*/ 7322488 w 7322488"/>
              <a:gd name="connsiteY2" fmla="*/ 10296525 h 10296525"/>
              <a:gd name="connsiteX3" fmla="*/ 0 w 7322488"/>
              <a:gd name="connsiteY3" fmla="*/ 10296525 h 10296525"/>
            </a:gdLst>
            <a:ahLst/>
            <a:cxnLst>
              <a:cxn ang="0">
                <a:pos x="connsiteX0" y="connsiteY0"/>
              </a:cxn>
              <a:cxn ang="0">
                <a:pos x="connsiteX1" y="connsiteY1"/>
              </a:cxn>
              <a:cxn ang="0">
                <a:pos x="connsiteX2" y="connsiteY2"/>
              </a:cxn>
              <a:cxn ang="0">
                <a:pos x="connsiteX3" y="connsiteY3"/>
              </a:cxn>
            </a:cxnLst>
            <a:rect l="l" t="t" r="r" b="b"/>
            <a:pathLst>
              <a:path w="7322488" h="10296525">
                <a:moveTo>
                  <a:pt x="2758945" y="0"/>
                </a:moveTo>
                <a:lnTo>
                  <a:pt x="7322488" y="0"/>
                </a:lnTo>
                <a:lnTo>
                  <a:pt x="7322488" y="10296525"/>
                </a:lnTo>
                <a:lnTo>
                  <a:pt x="0" y="10296525"/>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56212566"/>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3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E93FD10-233C-FDFE-F68C-4CB30E5DE1B8}"/>
              </a:ext>
            </a:extLst>
          </p:cNvPr>
          <p:cNvSpPr>
            <a:spLocks noGrp="1"/>
          </p:cNvSpPr>
          <p:nvPr>
            <p:ph type="pic" sz="quarter" idx="10"/>
          </p:nvPr>
        </p:nvSpPr>
        <p:spPr>
          <a:xfrm>
            <a:off x="7468252" y="1516904"/>
            <a:ext cx="3351289" cy="7253169"/>
          </a:xfrm>
          <a:custGeom>
            <a:avLst/>
            <a:gdLst>
              <a:gd name="connsiteX0" fmla="*/ 645744 w 3351289"/>
              <a:gd name="connsiteY0" fmla="*/ 0 h 7253169"/>
              <a:gd name="connsiteX1" fmla="*/ 688567 w 3351289"/>
              <a:gd name="connsiteY1" fmla="*/ 2353 h 7253169"/>
              <a:gd name="connsiteX2" fmla="*/ 717114 w 3351289"/>
              <a:gd name="connsiteY2" fmla="*/ 11087 h 7253169"/>
              <a:gd name="connsiteX3" fmla="*/ 736198 w 3351289"/>
              <a:gd name="connsiteY3" fmla="*/ 48710 h 7253169"/>
              <a:gd name="connsiteX4" fmla="*/ 739456 w 3351289"/>
              <a:gd name="connsiteY4" fmla="*/ 94730 h 7253169"/>
              <a:gd name="connsiteX5" fmla="*/ 790966 w 3351289"/>
              <a:gd name="connsiteY5" fmla="*/ 209278 h 7253169"/>
              <a:gd name="connsiteX6" fmla="*/ 913383 w 3351289"/>
              <a:gd name="connsiteY6" fmla="*/ 268737 h 7253169"/>
              <a:gd name="connsiteX7" fmla="*/ 936188 w 3351289"/>
              <a:gd name="connsiteY7" fmla="*/ 269744 h 7253169"/>
              <a:gd name="connsiteX8" fmla="*/ 1632824 w 3351289"/>
              <a:gd name="connsiteY8" fmla="*/ 269744 h 7253169"/>
              <a:gd name="connsiteX9" fmla="*/ 1718466 w 3351289"/>
              <a:gd name="connsiteY9" fmla="*/ 269744 h 7253169"/>
              <a:gd name="connsiteX10" fmla="*/ 2415100 w 3351289"/>
              <a:gd name="connsiteY10" fmla="*/ 269744 h 7253169"/>
              <a:gd name="connsiteX11" fmla="*/ 2437908 w 3351289"/>
              <a:gd name="connsiteY11" fmla="*/ 268737 h 7253169"/>
              <a:gd name="connsiteX12" fmla="*/ 2560323 w 3351289"/>
              <a:gd name="connsiteY12" fmla="*/ 209278 h 7253169"/>
              <a:gd name="connsiteX13" fmla="*/ 2611834 w 3351289"/>
              <a:gd name="connsiteY13" fmla="*/ 94730 h 7253169"/>
              <a:gd name="connsiteX14" fmla="*/ 2615092 w 3351289"/>
              <a:gd name="connsiteY14" fmla="*/ 48710 h 7253169"/>
              <a:gd name="connsiteX15" fmla="*/ 2634176 w 3351289"/>
              <a:gd name="connsiteY15" fmla="*/ 11087 h 7253169"/>
              <a:gd name="connsiteX16" fmla="*/ 2662724 w 3351289"/>
              <a:gd name="connsiteY16" fmla="*/ 2353 h 7253169"/>
              <a:gd name="connsiteX17" fmla="*/ 2705546 w 3351289"/>
              <a:gd name="connsiteY17" fmla="*/ 0 h 7253169"/>
              <a:gd name="connsiteX18" fmla="*/ 2978924 w 3351289"/>
              <a:gd name="connsiteY18" fmla="*/ 3360 h 7253169"/>
              <a:gd name="connsiteX19" fmla="*/ 3125544 w 3351289"/>
              <a:gd name="connsiteY19" fmla="*/ 22844 h 7253169"/>
              <a:gd name="connsiteX20" fmla="*/ 3247028 w 3351289"/>
              <a:gd name="connsiteY20" fmla="*/ 100104 h 7253169"/>
              <a:gd name="connsiteX21" fmla="*/ 3324603 w 3351289"/>
              <a:gd name="connsiteY21" fmla="*/ 222044 h 7253169"/>
              <a:gd name="connsiteX22" fmla="*/ 3347876 w 3351289"/>
              <a:gd name="connsiteY22" fmla="*/ 355404 h 7253169"/>
              <a:gd name="connsiteX23" fmla="*/ 3351289 w 3351289"/>
              <a:gd name="connsiteY23" fmla="*/ 543518 h 7253169"/>
              <a:gd name="connsiteX24" fmla="*/ 3351289 w 3351289"/>
              <a:gd name="connsiteY24" fmla="*/ 6703606 h 7253169"/>
              <a:gd name="connsiteX25" fmla="*/ 3347876 w 3351289"/>
              <a:gd name="connsiteY25" fmla="*/ 6893063 h 7253169"/>
              <a:gd name="connsiteX26" fmla="*/ 3324603 w 3351289"/>
              <a:gd name="connsiteY26" fmla="*/ 7027432 h 7253169"/>
              <a:gd name="connsiteX27" fmla="*/ 3247028 w 3351289"/>
              <a:gd name="connsiteY27" fmla="*/ 7148699 h 7253169"/>
              <a:gd name="connsiteX28" fmla="*/ 3125544 w 3351289"/>
              <a:gd name="connsiteY28" fmla="*/ 7226295 h 7253169"/>
              <a:gd name="connsiteX29" fmla="*/ 2992267 w 3351289"/>
              <a:gd name="connsiteY29" fmla="*/ 7249809 h 7253169"/>
              <a:gd name="connsiteX30" fmla="*/ 2805154 w 3351289"/>
              <a:gd name="connsiteY30" fmla="*/ 7253169 h 7253169"/>
              <a:gd name="connsiteX31" fmla="*/ 546138 w 3351289"/>
              <a:gd name="connsiteY31" fmla="*/ 7253169 h 7253169"/>
              <a:gd name="connsiteX32" fmla="*/ 359023 w 3351289"/>
              <a:gd name="connsiteY32" fmla="*/ 7249809 h 7253169"/>
              <a:gd name="connsiteX33" fmla="*/ 225746 w 3351289"/>
              <a:gd name="connsiteY33" fmla="*/ 7226295 h 7253169"/>
              <a:gd name="connsiteX34" fmla="*/ 104265 w 3351289"/>
              <a:gd name="connsiteY34" fmla="*/ 7148699 h 7253169"/>
              <a:gd name="connsiteX35" fmla="*/ 27153 w 3351289"/>
              <a:gd name="connsiteY35" fmla="*/ 7027432 h 7253169"/>
              <a:gd name="connsiteX36" fmla="*/ 3414 w 3351289"/>
              <a:gd name="connsiteY36" fmla="*/ 6893063 h 7253169"/>
              <a:gd name="connsiteX37" fmla="*/ 0 w 3351289"/>
              <a:gd name="connsiteY37" fmla="*/ 6703606 h 7253169"/>
              <a:gd name="connsiteX38" fmla="*/ 0 w 3351289"/>
              <a:gd name="connsiteY38" fmla="*/ 543518 h 7253169"/>
              <a:gd name="connsiteX39" fmla="*/ 3414 w 3351289"/>
              <a:gd name="connsiteY39" fmla="*/ 355404 h 7253169"/>
              <a:gd name="connsiteX40" fmla="*/ 27153 w 3351289"/>
              <a:gd name="connsiteY40" fmla="*/ 222044 h 7253169"/>
              <a:gd name="connsiteX41" fmla="*/ 104265 w 3351289"/>
              <a:gd name="connsiteY41" fmla="*/ 100104 h 7253169"/>
              <a:gd name="connsiteX42" fmla="*/ 225746 w 3351289"/>
              <a:gd name="connsiteY42" fmla="*/ 22844 h 7253169"/>
              <a:gd name="connsiteX43" fmla="*/ 372833 w 3351289"/>
              <a:gd name="connsiteY43" fmla="*/ 3360 h 72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51289" h="7253169">
                <a:moveTo>
                  <a:pt x="645744" y="0"/>
                </a:moveTo>
                <a:cubicBezTo>
                  <a:pt x="660174" y="0"/>
                  <a:pt x="674604" y="674"/>
                  <a:pt x="688567" y="2353"/>
                </a:cubicBezTo>
                <a:cubicBezTo>
                  <a:pt x="698496" y="3696"/>
                  <a:pt x="708737" y="5039"/>
                  <a:pt x="717114" y="11087"/>
                </a:cubicBezTo>
                <a:cubicBezTo>
                  <a:pt x="728906" y="19484"/>
                  <a:pt x="733870" y="34265"/>
                  <a:pt x="736198" y="48710"/>
                </a:cubicBezTo>
                <a:cubicBezTo>
                  <a:pt x="738681" y="64162"/>
                  <a:pt x="738060" y="78270"/>
                  <a:pt x="739456" y="94730"/>
                </a:cubicBezTo>
                <a:cubicBezTo>
                  <a:pt x="743491" y="138735"/>
                  <a:pt x="761798" y="178374"/>
                  <a:pt x="790966" y="209278"/>
                </a:cubicBezTo>
                <a:cubicBezTo>
                  <a:pt x="821844" y="241864"/>
                  <a:pt x="865130" y="264706"/>
                  <a:pt x="913383" y="268737"/>
                </a:cubicBezTo>
                <a:cubicBezTo>
                  <a:pt x="927035" y="269744"/>
                  <a:pt x="935414" y="269744"/>
                  <a:pt x="936188" y="269744"/>
                </a:cubicBezTo>
                <a:lnTo>
                  <a:pt x="1632824" y="269744"/>
                </a:lnTo>
                <a:lnTo>
                  <a:pt x="1718466" y="269744"/>
                </a:lnTo>
                <a:lnTo>
                  <a:pt x="2415100" y="269744"/>
                </a:lnTo>
                <a:cubicBezTo>
                  <a:pt x="2415876" y="269744"/>
                  <a:pt x="2424255" y="269744"/>
                  <a:pt x="2437908" y="268737"/>
                </a:cubicBezTo>
                <a:cubicBezTo>
                  <a:pt x="2486160" y="264706"/>
                  <a:pt x="2529448" y="241864"/>
                  <a:pt x="2560323" y="209278"/>
                </a:cubicBezTo>
                <a:cubicBezTo>
                  <a:pt x="2589492" y="178374"/>
                  <a:pt x="2607801" y="138735"/>
                  <a:pt x="2611834" y="94730"/>
                </a:cubicBezTo>
                <a:cubicBezTo>
                  <a:pt x="2613230" y="78270"/>
                  <a:pt x="2612608" y="64162"/>
                  <a:pt x="2615092" y="48710"/>
                </a:cubicBezTo>
                <a:cubicBezTo>
                  <a:pt x="2617420" y="34265"/>
                  <a:pt x="2622384" y="19484"/>
                  <a:pt x="2634176" y="11087"/>
                </a:cubicBezTo>
                <a:cubicBezTo>
                  <a:pt x="2642554" y="5039"/>
                  <a:pt x="2652794" y="3696"/>
                  <a:pt x="2662724" y="2353"/>
                </a:cubicBezTo>
                <a:cubicBezTo>
                  <a:pt x="2676689" y="674"/>
                  <a:pt x="2691115" y="0"/>
                  <a:pt x="2705546" y="0"/>
                </a:cubicBezTo>
                <a:lnTo>
                  <a:pt x="2978924" y="3360"/>
                </a:lnTo>
                <a:cubicBezTo>
                  <a:pt x="3031986" y="-2687"/>
                  <a:pt x="3079618" y="5039"/>
                  <a:pt x="3125544" y="22844"/>
                </a:cubicBezTo>
                <a:cubicBezTo>
                  <a:pt x="3171313" y="40984"/>
                  <a:pt x="3212894" y="66177"/>
                  <a:pt x="3247028" y="100104"/>
                </a:cubicBezTo>
                <a:cubicBezTo>
                  <a:pt x="3281004" y="134033"/>
                  <a:pt x="3307846" y="175687"/>
                  <a:pt x="3324603" y="222044"/>
                </a:cubicBezTo>
                <a:cubicBezTo>
                  <a:pt x="3337946" y="264370"/>
                  <a:pt x="3344463" y="305017"/>
                  <a:pt x="3347876" y="355404"/>
                </a:cubicBezTo>
                <a:cubicBezTo>
                  <a:pt x="3351289" y="405457"/>
                  <a:pt x="3351289" y="464913"/>
                  <a:pt x="3351289" y="543518"/>
                </a:cubicBezTo>
                <a:lnTo>
                  <a:pt x="3351289" y="6703606"/>
                </a:lnTo>
                <a:cubicBezTo>
                  <a:pt x="3351289" y="6783219"/>
                  <a:pt x="3351289" y="6842677"/>
                  <a:pt x="3347876" y="6893063"/>
                </a:cubicBezTo>
                <a:cubicBezTo>
                  <a:pt x="3344463" y="6943451"/>
                  <a:pt x="3337946" y="6985107"/>
                  <a:pt x="3324603" y="7027432"/>
                </a:cubicBezTo>
                <a:cubicBezTo>
                  <a:pt x="3307692" y="7073789"/>
                  <a:pt x="3280850" y="7114771"/>
                  <a:pt x="3247028" y="7148699"/>
                </a:cubicBezTo>
                <a:cubicBezTo>
                  <a:pt x="3213050" y="7182625"/>
                  <a:pt x="3171779" y="7209497"/>
                  <a:pt x="3125544" y="7226295"/>
                </a:cubicBezTo>
                <a:cubicBezTo>
                  <a:pt x="3083341" y="7239732"/>
                  <a:pt x="3042225" y="7246451"/>
                  <a:pt x="2992267" y="7249809"/>
                </a:cubicBezTo>
                <a:cubicBezTo>
                  <a:pt x="2942308" y="7253169"/>
                  <a:pt x="2883350" y="7253169"/>
                  <a:pt x="2805154" y="7253169"/>
                </a:cubicBezTo>
                <a:lnTo>
                  <a:pt x="546138" y="7253169"/>
                </a:lnTo>
                <a:cubicBezTo>
                  <a:pt x="467941" y="7253169"/>
                  <a:pt x="408984" y="7253169"/>
                  <a:pt x="359023" y="7249809"/>
                </a:cubicBezTo>
                <a:cubicBezTo>
                  <a:pt x="309064" y="7246451"/>
                  <a:pt x="267949" y="7239732"/>
                  <a:pt x="225746" y="7226295"/>
                </a:cubicBezTo>
                <a:cubicBezTo>
                  <a:pt x="179514" y="7209497"/>
                  <a:pt x="138242" y="7182625"/>
                  <a:pt x="104265" y="7148699"/>
                </a:cubicBezTo>
                <a:cubicBezTo>
                  <a:pt x="70440" y="7114771"/>
                  <a:pt x="44064" y="7073789"/>
                  <a:pt x="27153" y="7027432"/>
                </a:cubicBezTo>
                <a:cubicBezTo>
                  <a:pt x="13809" y="6985107"/>
                  <a:pt x="6827" y="6943451"/>
                  <a:pt x="3414" y="6893063"/>
                </a:cubicBezTo>
                <a:cubicBezTo>
                  <a:pt x="0" y="6842677"/>
                  <a:pt x="0" y="6783219"/>
                  <a:pt x="0" y="6703606"/>
                </a:cubicBezTo>
                <a:lnTo>
                  <a:pt x="0" y="543518"/>
                </a:lnTo>
                <a:cubicBezTo>
                  <a:pt x="0" y="464913"/>
                  <a:pt x="0" y="405457"/>
                  <a:pt x="3414" y="355404"/>
                </a:cubicBezTo>
                <a:cubicBezTo>
                  <a:pt x="6827" y="305017"/>
                  <a:pt x="13809" y="264370"/>
                  <a:pt x="27153" y="222044"/>
                </a:cubicBezTo>
                <a:cubicBezTo>
                  <a:pt x="43909" y="175687"/>
                  <a:pt x="70285" y="134033"/>
                  <a:pt x="104265" y="100104"/>
                </a:cubicBezTo>
                <a:cubicBezTo>
                  <a:pt x="138397" y="66177"/>
                  <a:pt x="179977" y="40984"/>
                  <a:pt x="225746" y="22844"/>
                </a:cubicBezTo>
                <a:cubicBezTo>
                  <a:pt x="271671" y="5039"/>
                  <a:pt x="319771" y="-2687"/>
                  <a:pt x="372833" y="3360"/>
                </a:cubicBez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36390982"/>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4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000EA8F-E59F-1C9C-FEE3-EB423FB7B7F9}"/>
              </a:ext>
            </a:extLst>
          </p:cNvPr>
          <p:cNvSpPr>
            <a:spLocks noGrp="1"/>
          </p:cNvSpPr>
          <p:nvPr>
            <p:ph type="pic" sz="quarter" idx="10"/>
          </p:nvPr>
        </p:nvSpPr>
        <p:spPr>
          <a:xfrm>
            <a:off x="8532298" y="2163133"/>
            <a:ext cx="7931698" cy="5932109"/>
          </a:xfrm>
          <a:custGeom>
            <a:avLst/>
            <a:gdLst>
              <a:gd name="connsiteX0" fmla="*/ 0 w 7931698"/>
              <a:gd name="connsiteY0" fmla="*/ 0 h 5932109"/>
              <a:gd name="connsiteX1" fmla="*/ 7931698 w 7931698"/>
              <a:gd name="connsiteY1" fmla="*/ 0 h 5932109"/>
              <a:gd name="connsiteX2" fmla="*/ 7931698 w 7931698"/>
              <a:gd name="connsiteY2" fmla="*/ 5932109 h 5932109"/>
              <a:gd name="connsiteX3" fmla="*/ 0 w 7931698"/>
              <a:gd name="connsiteY3" fmla="*/ 5932109 h 5932109"/>
            </a:gdLst>
            <a:ahLst/>
            <a:cxnLst>
              <a:cxn ang="0">
                <a:pos x="connsiteX0" y="connsiteY0"/>
              </a:cxn>
              <a:cxn ang="0">
                <a:pos x="connsiteX1" y="connsiteY1"/>
              </a:cxn>
              <a:cxn ang="0">
                <a:pos x="connsiteX2" y="connsiteY2"/>
              </a:cxn>
              <a:cxn ang="0">
                <a:pos x="connsiteX3" y="connsiteY3"/>
              </a:cxn>
            </a:cxnLst>
            <a:rect l="l" t="t" r="r" b="b"/>
            <a:pathLst>
              <a:path w="7931698" h="5932109">
                <a:moveTo>
                  <a:pt x="0" y="0"/>
                </a:moveTo>
                <a:lnTo>
                  <a:pt x="7931698" y="0"/>
                </a:lnTo>
                <a:lnTo>
                  <a:pt x="7931698" y="5932109"/>
                </a:lnTo>
                <a:lnTo>
                  <a:pt x="0" y="5932109"/>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87076416"/>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5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0A84E0B-1E2D-BB19-1FFC-2C6345920CC1}"/>
              </a:ext>
            </a:extLst>
          </p:cNvPr>
          <p:cNvSpPr>
            <a:spLocks noGrp="1"/>
          </p:cNvSpPr>
          <p:nvPr>
            <p:ph type="pic" sz="quarter" idx="10"/>
          </p:nvPr>
        </p:nvSpPr>
        <p:spPr>
          <a:xfrm>
            <a:off x="-592688" y="1742795"/>
            <a:ext cx="10078784" cy="6303760"/>
          </a:xfrm>
          <a:custGeom>
            <a:avLst/>
            <a:gdLst>
              <a:gd name="connsiteX0" fmla="*/ 0 w 10078784"/>
              <a:gd name="connsiteY0" fmla="*/ 0 h 6303760"/>
              <a:gd name="connsiteX1" fmla="*/ 10078784 w 10078784"/>
              <a:gd name="connsiteY1" fmla="*/ 0 h 6303760"/>
              <a:gd name="connsiteX2" fmla="*/ 10078784 w 10078784"/>
              <a:gd name="connsiteY2" fmla="*/ 6303760 h 6303760"/>
              <a:gd name="connsiteX3" fmla="*/ 0 w 10078784"/>
              <a:gd name="connsiteY3" fmla="*/ 6303760 h 6303760"/>
            </a:gdLst>
            <a:ahLst/>
            <a:cxnLst>
              <a:cxn ang="0">
                <a:pos x="connsiteX0" y="connsiteY0"/>
              </a:cxn>
              <a:cxn ang="0">
                <a:pos x="connsiteX1" y="connsiteY1"/>
              </a:cxn>
              <a:cxn ang="0">
                <a:pos x="connsiteX2" y="connsiteY2"/>
              </a:cxn>
              <a:cxn ang="0">
                <a:pos x="connsiteX3" y="connsiteY3"/>
              </a:cxn>
            </a:cxnLst>
            <a:rect l="l" t="t" r="r" b="b"/>
            <a:pathLst>
              <a:path w="10078784" h="6303760">
                <a:moveTo>
                  <a:pt x="0" y="0"/>
                </a:moveTo>
                <a:lnTo>
                  <a:pt x="10078784" y="0"/>
                </a:lnTo>
                <a:lnTo>
                  <a:pt x="10078784" y="6303760"/>
                </a:lnTo>
                <a:lnTo>
                  <a:pt x="0" y="6303760"/>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58283681"/>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1_3-Conten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1068469"/>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2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272807-E0BA-BF79-CAAC-9A82741753E5}"/>
              </a:ext>
            </a:extLst>
          </p:cNvPr>
          <p:cNvSpPr>
            <a:spLocks noGrp="1"/>
          </p:cNvSpPr>
          <p:nvPr>
            <p:ph type="pic" sz="quarter" idx="10"/>
          </p:nvPr>
        </p:nvSpPr>
        <p:spPr>
          <a:xfrm>
            <a:off x="9863544" y="1"/>
            <a:ext cx="8424456" cy="10296525"/>
          </a:xfrm>
          <a:custGeom>
            <a:avLst/>
            <a:gdLst>
              <a:gd name="connsiteX0" fmla="*/ 2758945 w 8424456"/>
              <a:gd name="connsiteY0" fmla="*/ 0 h 10296525"/>
              <a:gd name="connsiteX1" fmla="*/ 8424456 w 8424456"/>
              <a:gd name="connsiteY1" fmla="*/ 0 h 10296525"/>
              <a:gd name="connsiteX2" fmla="*/ 8424456 w 8424456"/>
              <a:gd name="connsiteY2" fmla="*/ 10296525 h 10296525"/>
              <a:gd name="connsiteX3" fmla="*/ 0 w 8424456"/>
              <a:gd name="connsiteY3" fmla="*/ 10296525 h 10296525"/>
            </a:gdLst>
            <a:ahLst/>
            <a:cxnLst>
              <a:cxn ang="0">
                <a:pos x="connsiteX0" y="connsiteY0"/>
              </a:cxn>
              <a:cxn ang="0">
                <a:pos x="connsiteX1" y="connsiteY1"/>
              </a:cxn>
              <a:cxn ang="0">
                <a:pos x="connsiteX2" y="connsiteY2"/>
              </a:cxn>
              <a:cxn ang="0">
                <a:pos x="connsiteX3" y="connsiteY3"/>
              </a:cxn>
            </a:cxnLst>
            <a:rect l="l" t="t" r="r" b="b"/>
            <a:pathLst>
              <a:path w="8424456" h="10296525">
                <a:moveTo>
                  <a:pt x="2758945" y="0"/>
                </a:moveTo>
                <a:lnTo>
                  <a:pt x="8424456" y="0"/>
                </a:lnTo>
                <a:lnTo>
                  <a:pt x="8424456" y="10296525"/>
                </a:lnTo>
                <a:lnTo>
                  <a:pt x="0" y="10296525"/>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69760927"/>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3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4136371-0A58-FD50-7775-551E0BDBD498}"/>
              </a:ext>
            </a:extLst>
          </p:cNvPr>
          <p:cNvSpPr>
            <a:spLocks noGrp="1"/>
          </p:cNvSpPr>
          <p:nvPr>
            <p:ph type="pic" sz="quarter" idx="10"/>
          </p:nvPr>
        </p:nvSpPr>
        <p:spPr>
          <a:xfrm>
            <a:off x="2183559" y="1371601"/>
            <a:ext cx="7101860" cy="7543801"/>
          </a:xfrm>
          <a:custGeom>
            <a:avLst/>
            <a:gdLst>
              <a:gd name="connsiteX0" fmla="*/ 2021364 w 7101860"/>
              <a:gd name="connsiteY0" fmla="*/ 0 h 7543801"/>
              <a:gd name="connsiteX1" fmla="*/ 7101860 w 7101860"/>
              <a:gd name="connsiteY1" fmla="*/ 0 h 7543801"/>
              <a:gd name="connsiteX2" fmla="*/ 5080496 w 7101860"/>
              <a:gd name="connsiteY2" fmla="*/ 7543801 h 7543801"/>
              <a:gd name="connsiteX3" fmla="*/ 0 w 7101860"/>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101860" h="7543801">
                <a:moveTo>
                  <a:pt x="2021364" y="0"/>
                </a:moveTo>
                <a:lnTo>
                  <a:pt x="7101860" y="0"/>
                </a:lnTo>
                <a:lnTo>
                  <a:pt x="5080496" y="7543801"/>
                </a:lnTo>
                <a:lnTo>
                  <a:pt x="0" y="7543801"/>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9804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4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F5E9863-5778-928A-AEA9-1BEB4D3D9A6A}"/>
              </a:ext>
            </a:extLst>
          </p:cNvPr>
          <p:cNvSpPr>
            <a:spLocks noGrp="1"/>
          </p:cNvSpPr>
          <p:nvPr>
            <p:ph type="pic" sz="quarter" idx="10"/>
          </p:nvPr>
        </p:nvSpPr>
        <p:spPr>
          <a:xfrm>
            <a:off x="0" y="-1"/>
            <a:ext cx="10542816" cy="10296526"/>
          </a:xfrm>
          <a:custGeom>
            <a:avLst/>
            <a:gdLst>
              <a:gd name="connsiteX0" fmla="*/ 2118360 w 10542816"/>
              <a:gd name="connsiteY0" fmla="*/ 0 h 10296526"/>
              <a:gd name="connsiteX1" fmla="*/ 10542816 w 10542816"/>
              <a:gd name="connsiteY1" fmla="*/ 0 h 10296526"/>
              <a:gd name="connsiteX2" fmla="*/ 7783871 w 10542816"/>
              <a:gd name="connsiteY2" fmla="*/ 10296525 h 10296526"/>
              <a:gd name="connsiteX3" fmla="*/ 4518660 w 10542816"/>
              <a:gd name="connsiteY3" fmla="*/ 10296525 h 10296526"/>
              <a:gd name="connsiteX4" fmla="*/ 4518660 w 10542816"/>
              <a:gd name="connsiteY4" fmla="*/ 10296526 h 10296526"/>
              <a:gd name="connsiteX5" fmla="*/ 0 w 10542816"/>
              <a:gd name="connsiteY5" fmla="*/ 10296526 h 10296526"/>
              <a:gd name="connsiteX6" fmla="*/ 0 w 10542816"/>
              <a:gd name="connsiteY6" fmla="*/ 9526 h 10296526"/>
              <a:gd name="connsiteX7" fmla="*/ 2118360 w 10542816"/>
              <a:gd name="connsiteY7" fmla="*/ 9526 h 1029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2816" h="10296526">
                <a:moveTo>
                  <a:pt x="2118360" y="0"/>
                </a:moveTo>
                <a:lnTo>
                  <a:pt x="10542816" y="0"/>
                </a:lnTo>
                <a:lnTo>
                  <a:pt x="7783871" y="10296525"/>
                </a:lnTo>
                <a:lnTo>
                  <a:pt x="4518660" y="10296525"/>
                </a:lnTo>
                <a:lnTo>
                  <a:pt x="4518660" y="10296526"/>
                </a:lnTo>
                <a:lnTo>
                  <a:pt x="0" y="10296526"/>
                </a:lnTo>
                <a:lnTo>
                  <a:pt x="0" y="9526"/>
                </a:lnTo>
                <a:lnTo>
                  <a:pt x="2118360" y="9526"/>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9835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5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2DF415-5B76-85F1-D3DA-B0AA7A780271}"/>
              </a:ext>
            </a:extLst>
          </p:cNvPr>
          <p:cNvSpPr>
            <a:spLocks noGrp="1"/>
          </p:cNvSpPr>
          <p:nvPr>
            <p:ph type="pic" sz="quarter" idx="10"/>
          </p:nvPr>
        </p:nvSpPr>
        <p:spPr>
          <a:xfrm>
            <a:off x="7776841" y="0"/>
            <a:ext cx="10511159" cy="10296525"/>
          </a:xfrm>
          <a:custGeom>
            <a:avLst/>
            <a:gdLst>
              <a:gd name="connsiteX0" fmla="*/ 2758944 w 10511159"/>
              <a:gd name="connsiteY0" fmla="*/ 0 h 10296525"/>
              <a:gd name="connsiteX1" fmla="*/ 6548759 w 10511159"/>
              <a:gd name="connsiteY1" fmla="*/ 0 h 10296525"/>
              <a:gd name="connsiteX2" fmla="*/ 8424455 w 10511159"/>
              <a:gd name="connsiteY2" fmla="*/ 0 h 10296525"/>
              <a:gd name="connsiteX3" fmla="*/ 10511159 w 10511159"/>
              <a:gd name="connsiteY3" fmla="*/ 0 h 10296525"/>
              <a:gd name="connsiteX4" fmla="*/ 10511159 w 10511159"/>
              <a:gd name="connsiteY4" fmla="*/ 10296525 h 10296525"/>
              <a:gd name="connsiteX5" fmla="*/ 8424455 w 10511159"/>
              <a:gd name="connsiteY5" fmla="*/ 10296525 h 10296525"/>
              <a:gd name="connsiteX6" fmla="*/ 6548759 w 10511159"/>
              <a:gd name="connsiteY6" fmla="*/ 10296525 h 10296525"/>
              <a:gd name="connsiteX7" fmla="*/ 0 w 10511159"/>
              <a:gd name="connsiteY7" fmla="*/ 10296525 h 1029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1159" h="10296525">
                <a:moveTo>
                  <a:pt x="2758944" y="0"/>
                </a:moveTo>
                <a:lnTo>
                  <a:pt x="6548759" y="0"/>
                </a:lnTo>
                <a:lnTo>
                  <a:pt x="8424455" y="0"/>
                </a:lnTo>
                <a:lnTo>
                  <a:pt x="10511159" y="0"/>
                </a:lnTo>
                <a:lnTo>
                  <a:pt x="10511159" y="10296525"/>
                </a:lnTo>
                <a:lnTo>
                  <a:pt x="8424455" y="10296525"/>
                </a:lnTo>
                <a:lnTo>
                  <a:pt x="6548759" y="10296525"/>
                </a:lnTo>
                <a:lnTo>
                  <a:pt x="0" y="10296525"/>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54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6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D503F90-3862-CFB9-42A7-1E27A3647EF0}"/>
              </a:ext>
            </a:extLst>
          </p:cNvPr>
          <p:cNvSpPr>
            <a:spLocks noGrp="1"/>
          </p:cNvSpPr>
          <p:nvPr>
            <p:ph type="pic" sz="quarter" idx="10"/>
          </p:nvPr>
        </p:nvSpPr>
        <p:spPr>
          <a:xfrm>
            <a:off x="0" y="0"/>
            <a:ext cx="8424456" cy="10296525"/>
          </a:xfrm>
          <a:custGeom>
            <a:avLst/>
            <a:gdLst>
              <a:gd name="connsiteX0" fmla="*/ 0 w 8424456"/>
              <a:gd name="connsiteY0" fmla="*/ 0 h 10296525"/>
              <a:gd name="connsiteX1" fmla="*/ 8424456 w 8424456"/>
              <a:gd name="connsiteY1" fmla="*/ 0 h 10296525"/>
              <a:gd name="connsiteX2" fmla="*/ 5665511 w 8424456"/>
              <a:gd name="connsiteY2" fmla="*/ 10296525 h 10296525"/>
              <a:gd name="connsiteX3" fmla="*/ 0 w 8424456"/>
              <a:gd name="connsiteY3" fmla="*/ 10296525 h 10296525"/>
            </a:gdLst>
            <a:ahLst/>
            <a:cxnLst>
              <a:cxn ang="0">
                <a:pos x="connsiteX0" y="connsiteY0"/>
              </a:cxn>
              <a:cxn ang="0">
                <a:pos x="connsiteX1" y="connsiteY1"/>
              </a:cxn>
              <a:cxn ang="0">
                <a:pos x="connsiteX2" y="connsiteY2"/>
              </a:cxn>
              <a:cxn ang="0">
                <a:pos x="connsiteX3" y="connsiteY3"/>
              </a:cxn>
            </a:cxnLst>
            <a:rect l="l" t="t" r="r" b="b"/>
            <a:pathLst>
              <a:path w="8424456" h="10296525">
                <a:moveTo>
                  <a:pt x="0" y="0"/>
                </a:moveTo>
                <a:lnTo>
                  <a:pt x="8424456" y="0"/>
                </a:lnTo>
                <a:lnTo>
                  <a:pt x="5665511" y="10296525"/>
                </a:lnTo>
                <a:lnTo>
                  <a:pt x="0" y="10296525"/>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54165557"/>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7_3-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0BB2AD0-B25D-D104-6819-9C5EAE4F2FB9}"/>
              </a:ext>
            </a:extLst>
          </p:cNvPr>
          <p:cNvSpPr>
            <a:spLocks noGrp="1"/>
          </p:cNvSpPr>
          <p:nvPr>
            <p:ph type="pic" sz="quarter" idx="10"/>
          </p:nvPr>
        </p:nvSpPr>
        <p:spPr>
          <a:xfrm>
            <a:off x="9863544" y="1"/>
            <a:ext cx="8424456" cy="10296525"/>
          </a:xfrm>
          <a:custGeom>
            <a:avLst/>
            <a:gdLst>
              <a:gd name="connsiteX0" fmla="*/ 2758945 w 8424456"/>
              <a:gd name="connsiteY0" fmla="*/ 0 h 10296525"/>
              <a:gd name="connsiteX1" fmla="*/ 8424456 w 8424456"/>
              <a:gd name="connsiteY1" fmla="*/ 0 h 10296525"/>
              <a:gd name="connsiteX2" fmla="*/ 8424456 w 8424456"/>
              <a:gd name="connsiteY2" fmla="*/ 10296525 h 10296525"/>
              <a:gd name="connsiteX3" fmla="*/ 0 w 8424456"/>
              <a:gd name="connsiteY3" fmla="*/ 10296525 h 10296525"/>
            </a:gdLst>
            <a:ahLst/>
            <a:cxnLst>
              <a:cxn ang="0">
                <a:pos x="connsiteX0" y="connsiteY0"/>
              </a:cxn>
              <a:cxn ang="0">
                <a:pos x="connsiteX1" y="connsiteY1"/>
              </a:cxn>
              <a:cxn ang="0">
                <a:pos x="connsiteX2" y="connsiteY2"/>
              </a:cxn>
              <a:cxn ang="0">
                <a:pos x="connsiteX3" y="connsiteY3"/>
              </a:cxn>
            </a:cxnLst>
            <a:rect l="l" t="t" r="r" b="b"/>
            <a:pathLst>
              <a:path w="8424456" h="10296525">
                <a:moveTo>
                  <a:pt x="2758945" y="0"/>
                </a:moveTo>
                <a:lnTo>
                  <a:pt x="8424456" y="0"/>
                </a:lnTo>
                <a:lnTo>
                  <a:pt x="8424456" y="10296525"/>
                </a:lnTo>
                <a:lnTo>
                  <a:pt x="0" y="10296525"/>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267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8_3-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5CCBA47-7FB2-E5FD-9561-B306CA061E43}"/>
              </a:ext>
            </a:extLst>
          </p:cNvPr>
          <p:cNvSpPr>
            <a:spLocks noGrp="1"/>
          </p:cNvSpPr>
          <p:nvPr>
            <p:ph type="pic" sz="quarter" idx="11"/>
          </p:nvPr>
        </p:nvSpPr>
        <p:spPr>
          <a:xfrm>
            <a:off x="4135205" y="23446"/>
            <a:ext cx="6464732" cy="7848601"/>
          </a:xfrm>
          <a:custGeom>
            <a:avLst/>
            <a:gdLst>
              <a:gd name="connsiteX0" fmla="*/ 2103036 w 6464732"/>
              <a:gd name="connsiteY0" fmla="*/ 0 h 7848601"/>
              <a:gd name="connsiteX1" fmla="*/ 6464732 w 6464732"/>
              <a:gd name="connsiteY1" fmla="*/ 0 h 7848601"/>
              <a:gd name="connsiteX2" fmla="*/ 4361697 w 6464732"/>
              <a:gd name="connsiteY2" fmla="*/ 7848601 h 7848601"/>
              <a:gd name="connsiteX3" fmla="*/ 0 w 6464732"/>
              <a:gd name="connsiteY3" fmla="*/ 7848601 h 7848601"/>
            </a:gdLst>
            <a:ahLst/>
            <a:cxnLst>
              <a:cxn ang="0">
                <a:pos x="connsiteX0" y="connsiteY0"/>
              </a:cxn>
              <a:cxn ang="0">
                <a:pos x="connsiteX1" y="connsiteY1"/>
              </a:cxn>
              <a:cxn ang="0">
                <a:pos x="connsiteX2" y="connsiteY2"/>
              </a:cxn>
              <a:cxn ang="0">
                <a:pos x="connsiteX3" y="connsiteY3"/>
              </a:cxn>
            </a:cxnLst>
            <a:rect l="l" t="t" r="r" b="b"/>
            <a:pathLst>
              <a:path w="6464732" h="7848601">
                <a:moveTo>
                  <a:pt x="2103036" y="0"/>
                </a:moveTo>
                <a:lnTo>
                  <a:pt x="6464732" y="0"/>
                </a:lnTo>
                <a:lnTo>
                  <a:pt x="4361697" y="7848601"/>
                </a:lnTo>
                <a:lnTo>
                  <a:pt x="0" y="7848601"/>
                </a:lnTo>
                <a:close/>
              </a:path>
            </a:pathLst>
          </a:custGeom>
          <a:solidFill>
            <a:schemeClr val="bg1">
              <a:lumMod val="75000"/>
            </a:schemeClr>
          </a:solidFill>
        </p:spPr>
        <p:txBody>
          <a:bodyPr wrap="square">
            <a:noAutofit/>
          </a:bodyPr>
          <a:lstStyle/>
          <a:p>
            <a:endParaRPr lang="en-US"/>
          </a:p>
        </p:txBody>
      </p:sp>
      <p:sp>
        <p:nvSpPr>
          <p:cNvPr id="9" name="Picture Placeholder 8">
            <a:extLst>
              <a:ext uri="{FF2B5EF4-FFF2-40B4-BE49-F238E27FC236}">
                <a16:creationId xmlns:a16="http://schemas.microsoft.com/office/drawing/2014/main" id="{2B5BD206-9770-CFE2-9FCA-97109AC4CA26}"/>
              </a:ext>
            </a:extLst>
          </p:cNvPr>
          <p:cNvSpPr>
            <a:spLocks noGrp="1"/>
          </p:cNvSpPr>
          <p:nvPr>
            <p:ph type="pic" sz="quarter" idx="10"/>
          </p:nvPr>
        </p:nvSpPr>
        <p:spPr>
          <a:xfrm>
            <a:off x="-1276289" y="2438400"/>
            <a:ext cx="6464732" cy="7848601"/>
          </a:xfrm>
          <a:custGeom>
            <a:avLst/>
            <a:gdLst>
              <a:gd name="connsiteX0" fmla="*/ 2103036 w 6464732"/>
              <a:gd name="connsiteY0" fmla="*/ 0 h 7848601"/>
              <a:gd name="connsiteX1" fmla="*/ 6464732 w 6464732"/>
              <a:gd name="connsiteY1" fmla="*/ 0 h 7848601"/>
              <a:gd name="connsiteX2" fmla="*/ 4361697 w 6464732"/>
              <a:gd name="connsiteY2" fmla="*/ 7848601 h 7848601"/>
              <a:gd name="connsiteX3" fmla="*/ 0 w 6464732"/>
              <a:gd name="connsiteY3" fmla="*/ 7848601 h 7848601"/>
            </a:gdLst>
            <a:ahLst/>
            <a:cxnLst>
              <a:cxn ang="0">
                <a:pos x="connsiteX0" y="connsiteY0"/>
              </a:cxn>
              <a:cxn ang="0">
                <a:pos x="connsiteX1" y="connsiteY1"/>
              </a:cxn>
              <a:cxn ang="0">
                <a:pos x="connsiteX2" y="connsiteY2"/>
              </a:cxn>
              <a:cxn ang="0">
                <a:pos x="connsiteX3" y="connsiteY3"/>
              </a:cxn>
            </a:cxnLst>
            <a:rect l="l" t="t" r="r" b="b"/>
            <a:pathLst>
              <a:path w="6464732" h="7848601">
                <a:moveTo>
                  <a:pt x="2103036" y="0"/>
                </a:moveTo>
                <a:lnTo>
                  <a:pt x="6464732" y="0"/>
                </a:lnTo>
                <a:lnTo>
                  <a:pt x="4361697" y="7848601"/>
                </a:lnTo>
                <a:lnTo>
                  <a:pt x="0" y="7848601"/>
                </a:lnTo>
                <a:close/>
              </a:path>
            </a:pathLst>
          </a:custGeom>
          <a:solidFill>
            <a:schemeClr val="bg1">
              <a:lumMod val="75000"/>
            </a:schemeClr>
          </a:solidFill>
        </p:spPr>
        <p:txBody>
          <a:bodyPr wrap="square">
            <a:noAutofit/>
          </a:bodyPr>
          <a:lstStyle/>
          <a:p>
            <a:endParaRPr lang="en-US"/>
          </a:p>
        </p:txBody>
      </p:sp>
      <p:sp>
        <p:nvSpPr>
          <p:cNvPr id="2" name="Freeform: Shape 1">
            <a:extLst>
              <a:ext uri="{FF2B5EF4-FFF2-40B4-BE49-F238E27FC236}">
                <a16:creationId xmlns:a16="http://schemas.microsoft.com/office/drawing/2014/main" id="{7F3CA870-F892-9CCA-9898-0680D79141C2}"/>
              </a:ext>
            </a:extLst>
          </p:cNvPr>
          <p:cNvSpPr/>
          <p:nvPr userDrawn="1"/>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1988088-056E-AFC6-4825-AA9E00AE6DE7}"/>
              </a:ext>
            </a:extLst>
          </p:cNvPr>
          <p:cNvSpPr/>
          <p:nvPr userDrawn="1"/>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6602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extLst>
    <p:ext uri="{DCECCB84-F9BA-43D5-87BE-67443E8EF086}">
      <p15:sldGuideLst xmlns:p15="http://schemas.microsoft.com/office/powerpoint/2012/main">
        <p15:guide id="1" orient="horz" pos="1032">
          <p15:clr>
            <a:srgbClr val="FBAE40"/>
          </p15:clr>
        </p15:guide>
        <p15:guide id="2" orient="horz" pos="2064">
          <p15:clr>
            <a:srgbClr val="FBAE40"/>
          </p15:clr>
        </p15:guide>
        <p15:guide id="3" pos="674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947786"/>
      </p:ext>
    </p:extLst>
  </p:cSld>
  <p:clrMap bg1="lt1" tx1="dk1" bg2="lt2" tx2="dk2" accent1="accent1" accent2="accent2" accent3="accent3" accent4="accent4" accent5="accent5" accent6="accent6" hlink="hlink" folHlink="folHlink"/>
  <p:sldLayoutIdLst>
    <p:sldLayoutId id="2147483667"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0" userDrawn="1">
          <p15:clr>
            <a:srgbClr val="F26B43"/>
          </p15:clr>
        </p15:guide>
        <p15:guide id="2" orient="horz" pos="3240" userDrawn="1">
          <p15:clr>
            <a:srgbClr val="F26B43"/>
          </p15:clr>
        </p15:guide>
        <p15:guide id="3" orient="horz" pos="519" userDrawn="1">
          <p15:clr>
            <a:srgbClr val="9FCC3B"/>
          </p15:clr>
        </p15:guide>
        <p15:guide id="4" pos="521" userDrawn="1">
          <p15:clr>
            <a:srgbClr val="9FCC3B"/>
          </p15:clr>
        </p15:guide>
        <p15:guide id="5" orient="horz" pos="5961" userDrawn="1">
          <p15:clr>
            <a:srgbClr val="9FCC3B"/>
          </p15:clr>
        </p15:guide>
        <p15:guide id="6" pos="11000" userDrawn="1">
          <p15:clr>
            <a:srgbClr val="9FCC3B"/>
          </p15:clr>
        </p15:guide>
        <p15:guide id="7" orient="horz" pos="864" userDrawn="1">
          <p15:clr>
            <a:srgbClr val="FDE53C"/>
          </p15:clr>
        </p15:guide>
        <p15:guide id="8" orient="horz" pos="1200" userDrawn="1">
          <p15:clr>
            <a:srgbClr val="FDE53C"/>
          </p15:clr>
        </p15:guide>
        <p15:guide id="9" orient="horz" pos="1536" userDrawn="1">
          <p15:clr>
            <a:srgbClr val="FDE53C"/>
          </p15:clr>
        </p15:guide>
        <p15:guide id="10" orient="horz" pos="1872" userDrawn="1">
          <p15:clr>
            <a:srgbClr val="FDE53C"/>
          </p15:clr>
        </p15:guide>
        <p15:guide id="11" orient="horz" pos="2904" userDrawn="1">
          <p15:clr>
            <a:srgbClr val="FDE53C"/>
          </p15:clr>
        </p15:guide>
        <p15:guide id="12" orient="horz" pos="2568" userDrawn="1">
          <p15:clr>
            <a:srgbClr val="FDE53C"/>
          </p15:clr>
        </p15:guide>
        <p15:guide id="13" orient="horz" pos="2232" userDrawn="1">
          <p15:clr>
            <a:srgbClr val="FDE53C"/>
          </p15:clr>
        </p15:guide>
        <p15:guide id="14" orient="horz" pos="3576" userDrawn="1">
          <p15:clr>
            <a:srgbClr val="FDE53C"/>
          </p15:clr>
        </p15:guide>
        <p15:guide id="15" orient="horz" pos="3936" userDrawn="1">
          <p15:clr>
            <a:srgbClr val="FDE53C"/>
          </p15:clr>
        </p15:guide>
        <p15:guide id="16" orient="horz" pos="5280" userDrawn="1">
          <p15:clr>
            <a:srgbClr val="FDE53C"/>
          </p15:clr>
        </p15:guide>
        <p15:guide id="17" orient="horz" pos="4608" userDrawn="1">
          <p15:clr>
            <a:srgbClr val="FDE53C"/>
          </p15:clr>
        </p15:guide>
        <p15:guide id="18" orient="horz" pos="4944" userDrawn="1">
          <p15:clr>
            <a:srgbClr val="FDE53C"/>
          </p15:clr>
        </p15:guide>
        <p15:guide id="19" orient="horz" pos="4272" userDrawn="1">
          <p15:clr>
            <a:srgbClr val="FDE53C"/>
          </p15:clr>
        </p15:guide>
        <p15:guide id="20" orient="horz" pos="5616" userDrawn="1">
          <p15:clr>
            <a:srgbClr val="FDE53C"/>
          </p15:clr>
        </p15:guide>
        <p15:guide id="21" pos="1176" userDrawn="1">
          <p15:clr>
            <a:srgbClr val="FDE53C"/>
          </p15:clr>
        </p15:guide>
        <p15:guide id="22" pos="1824" userDrawn="1">
          <p15:clr>
            <a:srgbClr val="FDE53C"/>
          </p15:clr>
        </p15:guide>
        <p15:guide id="23" pos="2472" userDrawn="1">
          <p15:clr>
            <a:srgbClr val="FDE53C"/>
          </p15:clr>
        </p15:guide>
        <p15:guide id="24" pos="3144" userDrawn="1">
          <p15:clr>
            <a:srgbClr val="FDE53C"/>
          </p15:clr>
        </p15:guide>
        <p15:guide id="25" pos="3792" userDrawn="1">
          <p15:clr>
            <a:srgbClr val="FDE53C"/>
          </p15:clr>
        </p15:guide>
        <p15:guide id="26" pos="4440" userDrawn="1">
          <p15:clr>
            <a:srgbClr val="FDE53C"/>
          </p15:clr>
        </p15:guide>
        <p15:guide id="27" pos="5112" userDrawn="1">
          <p15:clr>
            <a:srgbClr val="FDE53C"/>
          </p15:clr>
        </p15:guide>
        <p15:guide id="28" pos="6408" userDrawn="1">
          <p15:clr>
            <a:srgbClr val="FDE53C"/>
          </p15:clr>
        </p15:guide>
        <p15:guide id="29" pos="7080" userDrawn="1">
          <p15:clr>
            <a:srgbClr val="FDE53C"/>
          </p15:clr>
        </p15:guide>
        <p15:guide id="30" pos="7728" userDrawn="1">
          <p15:clr>
            <a:srgbClr val="FDE53C"/>
          </p15:clr>
        </p15:guide>
        <p15:guide id="31" pos="8376" userDrawn="1">
          <p15:clr>
            <a:srgbClr val="FDE53C"/>
          </p15:clr>
        </p15:guide>
        <p15:guide id="32" pos="9024" userDrawn="1">
          <p15:clr>
            <a:srgbClr val="FDE53C"/>
          </p15:clr>
        </p15:guide>
        <p15:guide id="34" pos="10344" userDrawn="1">
          <p15:clr>
            <a:srgbClr val="FDE53C"/>
          </p15:clr>
        </p15:guide>
        <p15:guide id="35" pos="9672" userDrawn="1">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F9247E8-B706-F42B-8CD2-933C8503623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a:blipFill>
            <a:blip r:embed="rId3"/>
            <a:tile tx="0" ty="0" sx="100000" sy="100000" flip="none" algn="tl"/>
          </a:blipFill>
        </p:spPr>
      </p:pic>
      <p:sp>
        <p:nvSpPr>
          <p:cNvPr id="21" name="TextBox 20" descr="e7d195523061f1c0cef09ac28eaae964ec9988a5cce77c8b8C1E4685C6E6B40CD7615480512384A61EE159C6FE0045D14B61E85D0A95589D558B81FFC809322ACC20DC2254D928200A3EA0841B8B181401EC87BC981B1815DADB6418FBC2551CC9D332DE5664B3940F63757AB6A4C024650771445E27B83B02EDEEA8340516921653AAE451D04756">
            <a:extLst>
              <a:ext uri="{FF2B5EF4-FFF2-40B4-BE49-F238E27FC236}">
                <a16:creationId xmlns:a16="http://schemas.microsoft.com/office/drawing/2014/main" id="{F4CD336E-897D-3714-384A-8111B1577087}"/>
              </a:ext>
            </a:extLst>
          </p:cNvPr>
          <p:cNvSpPr txBox="1"/>
          <p:nvPr/>
        </p:nvSpPr>
        <p:spPr>
          <a:xfrm flipH="1">
            <a:off x="2005300" y="1371600"/>
            <a:ext cx="8281700" cy="2554545"/>
          </a:xfrm>
          <a:prstGeom prst="rect">
            <a:avLst/>
          </a:prstGeom>
          <a:noFill/>
        </p:spPr>
        <p:txBody>
          <a:bodyPr wrap="square" rtlCol="0">
            <a:spAutoFit/>
          </a:bodyPr>
          <a:lstStyle/>
          <a:p>
            <a:pPr>
              <a:spcBef>
                <a:spcPts val="1200"/>
              </a:spcBef>
            </a:pPr>
            <a:r>
              <a:rPr lang="en-US" altLang="zh-CN" sz="8000" dirty="0">
                <a:solidFill>
                  <a:schemeClr val="tx1">
                    <a:lumMod val="85000"/>
                    <a:lumOff val="15000"/>
                  </a:schemeClr>
                </a:solidFill>
                <a:latin typeface="Segoe UI Semibold" panose="020B0702040204020203" pitchFamily="34" charset="0"/>
                <a:ea typeface="Permanent Marker" panose="02000000000000000000" pitchFamily="2" charset="0"/>
                <a:cs typeface="Segoe UI Semibold" panose="020B0702040204020203" pitchFamily="34" charset="0"/>
              </a:rPr>
              <a:t>Palestinian Terrorism</a:t>
            </a:r>
            <a:endParaRPr lang="en-US" altLang="zh-CN" sz="34400" dirty="0">
              <a:solidFill>
                <a:schemeClr val="tx1">
                  <a:lumMod val="85000"/>
                  <a:lumOff val="15000"/>
                </a:schemeClr>
              </a:solidFill>
              <a:latin typeface="Segoe UI Semibold" panose="020B0702040204020203" pitchFamily="34" charset="0"/>
              <a:ea typeface="Permanent Marker" panose="02000000000000000000" pitchFamily="2" charset="0"/>
              <a:cs typeface="Segoe UI Semibold" panose="020B0702040204020203" pitchFamily="34" charset="0"/>
            </a:endParaRPr>
          </a:p>
        </p:txBody>
      </p:sp>
      <p:sp>
        <p:nvSpPr>
          <p:cNvPr id="39" name="Freeform: Shape 38">
            <a:extLst>
              <a:ext uri="{FF2B5EF4-FFF2-40B4-BE49-F238E27FC236}">
                <a16:creationId xmlns:a16="http://schemas.microsoft.com/office/drawing/2014/main" id="{DBE638EE-31C1-5CF1-9968-876929D0A052}"/>
              </a:ext>
            </a:extLst>
          </p:cNvPr>
          <p:cNvSpPr/>
          <p:nvPr/>
        </p:nvSpPr>
        <p:spPr>
          <a:xfrm>
            <a:off x="9993089" y="1371600"/>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76A1E5E7-0A39-5C08-12B1-85959B4AA9AA}"/>
              </a:ext>
            </a:extLst>
          </p:cNvPr>
          <p:cNvGrpSpPr/>
          <p:nvPr/>
        </p:nvGrpSpPr>
        <p:grpSpPr>
          <a:xfrm>
            <a:off x="2177319" y="6916073"/>
            <a:ext cx="4270341" cy="390525"/>
            <a:chOff x="1807699" y="6221055"/>
            <a:chExt cx="4270341" cy="390525"/>
          </a:xfrm>
        </p:grpSpPr>
        <p:sp>
          <p:nvSpPr>
            <p:cNvPr id="19" name="Object 106">
              <a:extLst>
                <a:ext uri="{FF2B5EF4-FFF2-40B4-BE49-F238E27FC236}">
                  <a16:creationId xmlns:a16="http://schemas.microsoft.com/office/drawing/2014/main" id="{747B08B9-A82A-FB77-DEE9-E30E5224371A}"/>
                </a:ext>
              </a:extLst>
            </p:cNvPr>
            <p:cNvSpPr txBox="1"/>
            <p:nvPr/>
          </p:nvSpPr>
          <p:spPr>
            <a:xfrm>
              <a:off x="2060087" y="6221055"/>
              <a:ext cx="4017953" cy="390525"/>
            </a:xfrm>
            <a:prstGeom prst="rect">
              <a:avLst/>
            </a:prstGeom>
          </p:spPr>
          <p:txBody>
            <a:bodyPr vert="horz" rtlCol="0" anchor="ctr" anchorCtr="0">
              <a:noAutofit/>
            </a:bodyPr>
            <a:lstStyle/>
            <a:p>
              <a:pPr algn="l"/>
              <a:r>
                <a:rPr lang="en-US" altLang="zh-CN" sz="2000" b="1" dirty="0">
                  <a:solidFill>
                    <a:schemeClr val="tx1">
                      <a:lumMod val="85000"/>
                      <a:lumOff val="15000"/>
                    </a:schemeClr>
                  </a:solidFill>
                  <a:latin typeface="+mj-lt"/>
                </a:rPr>
                <a:t>By Yves Kreimerman &amp; </a:t>
              </a:r>
              <a:r>
                <a:rPr lang="en-US" altLang="zh-CN" sz="2000" b="1" dirty="0" err="1">
                  <a:solidFill>
                    <a:schemeClr val="tx1">
                      <a:lumMod val="85000"/>
                      <a:lumOff val="15000"/>
                    </a:schemeClr>
                  </a:solidFill>
                  <a:latin typeface="+mj-lt"/>
                </a:rPr>
                <a:t>Shahaf</a:t>
              </a:r>
              <a:r>
                <a:rPr lang="en-US" altLang="zh-CN" sz="2000" b="1" dirty="0">
                  <a:solidFill>
                    <a:schemeClr val="tx1">
                      <a:lumMod val="85000"/>
                      <a:lumOff val="15000"/>
                    </a:schemeClr>
                  </a:solidFill>
                  <a:latin typeface="+mj-lt"/>
                </a:rPr>
                <a:t> Pinto</a:t>
              </a:r>
            </a:p>
          </p:txBody>
        </p:sp>
        <p:sp>
          <p:nvSpPr>
            <p:cNvPr id="52" name="Freeform: Shape 51">
              <a:extLst>
                <a:ext uri="{FF2B5EF4-FFF2-40B4-BE49-F238E27FC236}">
                  <a16:creationId xmlns:a16="http://schemas.microsoft.com/office/drawing/2014/main" id="{16239881-85FC-0D2B-A46E-CBF202667B91}"/>
                </a:ext>
              </a:extLst>
            </p:cNvPr>
            <p:cNvSpPr/>
            <p:nvPr/>
          </p:nvSpPr>
          <p:spPr>
            <a:xfrm>
              <a:off x="1807699" y="6225501"/>
              <a:ext cx="188742" cy="381632"/>
            </a:xfrm>
            <a:custGeom>
              <a:avLst/>
              <a:gdLst>
                <a:gd name="connsiteX0" fmla="*/ 575525 w 1062267"/>
                <a:gd name="connsiteY0" fmla="*/ 0 h 2147888"/>
                <a:gd name="connsiteX1" fmla="*/ 1062267 w 1062267"/>
                <a:gd name="connsiteY1" fmla="*/ 0 h 2147888"/>
                <a:gd name="connsiteX2" fmla="*/ 486742 w 1062267"/>
                <a:gd name="connsiteY2" fmla="*/ 2147888 h 2147888"/>
                <a:gd name="connsiteX3" fmla="*/ 0 w 1062267"/>
                <a:gd name="connsiteY3" fmla="*/ 2147888 h 2147888"/>
                <a:gd name="connsiteX4" fmla="*/ 575525 w 1062267"/>
                <a:gd name="connsiteY4" fmla="*/ 0 h 214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267" h="2147888">
                  <a:moveTo>
                    <a:pt x="575525" y="0"/>
                  </a:moveTo>
                  <a:lnTo>
                    <a:pt x="1062267" y="0"/>
                  </a:lnTo>
                  <a:lnTo>
                    <a:pt x="486742" y="2147888"/>
                  </a:lnTo>
                  <a:lnTo>
                    <a:pt x="0" y="2147888"/>
                  </a:lnTo>
                  <a:lnTo>
                    <a:pt x="575525"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9" name="Freeform: Shape 58">
            <a:extLst>
              <a:ext uri="{FF2B5EF4-FFF2-40B4-BE49-F238E27FC236}">
                <a16:creationId xmlns:a16="http://schemas.microsoft.com/office/drawing/2014/main" id="{2320D60E-054E-E839-616E-E9AE4767221F}"/>
              </a:ext>
            </a:extLst>
          </p:cNvPr>
          <p:cNvSpPr/>
          <p:nvPr/>
        </p:nvSpPr>
        <p:spPr>
          <a:xfrm rot="10800000">
            <a:off x="0" y="0"/>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8D121B3A-7B46-299C-A229-3DECABA37F02}"/>
              </a:ext>
            </a:extLst>
          </p:cNvPr>
          <p:cNvSpPr/>
          <p:nvPr/>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89D94096-166A-5B4D-1D6D-846B58F4116D}"/>
              </a:ext>
            </a:extLst>
          </p:cNvPr>
          <p:cNvSpPr txBox="1"/>
          <p:nvPr/>
        </p:nvSpPr>
        <p:spPr>
          <a:xfrm>
            <a:off x="2177319" y="4176014"/>
            <a:ext cx="4734463" cy="923330"/>
          </a:xfrm>
          <a:prstGeom prst="rect">
            <a:avLst/>
          </a:prstGeom>
          <a:noFill/>
        </p:spPr>
        <p:txBody>
          <a:bodyPr wrap="square" rtlCol="0">
            <a:spAutoFit/>
          </a:bodyPr>
          <a:lstStyle/>
          <a:p>
            <a:r>
              <a:rPr lang="en-US" dirty="0">
                <a:latin typeface="Segoe UI Semilight" panose="020B0402040204020203" pitchFamily="34" charset="0"/>
                <a:cs typeface="Segoe UI Semilight" panose="020B0402040204020203" pitchFamily="34" charset="0"/>
              </a:rPr>
              <a:t>Deep dive into 50 years of terror</a:t>
            </a:r>
          </a:p>
        </p:txBody>
      </p:sp>
    </p:spTree>
    <p:extLst>
      <p:ext uri="{BB962C8B-B14F-4D97-AF65-F5344CB8AC3E}">
        <p14:creationId xmlns:p14="http://schemas.microsoft.com/office/powerpoint/2010/main" val="136323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C2CB4-D9C6-EB28-D53B-C6CBE0B9FCC8}"/>
            </a:ext>
          </a:extLst>
        </p:cNvPr>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189358E6-DE7D-9616-B4AE-771BFDDC118D}"/>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flipH="1">
            <a:off x="-18126" y="-9526"/>
            <a:ext cx="5795963" cy="10296525"/>
          </a:xfrm>
        </p:spPr>
      </p:pic>
      <p:sp>
        <p:nvSpPr>
          <p:cNvPr id="7" name="Freeform: Shape 6">
            <a:extLst>
              <a:ext uri="{FF2B5EF4-FFF2-40B4-BE49-F238E27FC236}">
                <a16:creationId xmlns:a16="http://schemas.microsoft.com/office/drawing/2014/main" id="{071B69D5-C41D-ED5E-7AC9-EE30CB7A7E30}"/>
              </a:ext>
            </a:extLst>
          </p:cNvPr>
          <p:cNvSpPr/>
          <p:nvPr/>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2D565307-6427-37A2-3541-2ACC41E9278C}"/>
              </a:ext>
            </a:extLst>
          </p:cNvPr>
          <p:cNvSpPr/>
          <p:nvPr/>
        </p:nvSpPr>
        <p:spPr>
          <a:xfrm rot="10800000" flipH="1" flipV="1">
            <a:off x="17205912" y="6221054"/>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01580F37-D8FD-1C71-CFFD-1741F27C423E}"/>
              </a:ext>
            </a:extLst>
          </p:cNvPr>
          <p:cNvSpPr/>
          <p:nvPr/>
        </p:nvSpPr>
        <p:spPr>
          <a:xfrm>
            <a:off x="6745687" y="7850440"/>
            <a:ext cx="10517643" cy="830997"/>
          </a:xfrm>
          <a:prstGeom prst="rect">
            <a:avLst/>
          </a:prstGeom>
        </p:spPr>
        <p:txBody>
          <a:bodyPr wrap="square">
            <a:spAutoFit/>
          </a:bodyPr>
          <a:lstStyle/>
          <a:p>
            <a:pPr>
              <a:spcBef>
                <a:spcPts val="1200"/>
              </a:spcBef>
            </a:pP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We can see a shift from mostly explosives to a rise in use of rockets, stabbing, firearms, and incendiary attacks.</a:t>
            </a:r>
          </a:p>
        </p:txBody>
      </p:sp>
      <p:grpSp>
        <p:nvGrpSpPr>
          <p:cNvPr id="28" name="Group 27">
            <a:extLst>
              <a:ext uri="{FF2B5EF4-FFF2-40B4-BE49-F238E27FC236}">
                <a16:creationId xmlns:a16="http://schemas.microsoft.com/office/drawing/2014/main" id="{E3795DEF-34D6-A326-5E96-1B5E8E913465}"/>
              </a:ext>
            </a:extLst>
          </p:cNvPr>
          <p:cNvGrpSpPr/>
          <p:nvPr/>
        </p:nvGrpSpPr>
        <p:grpSpPr>
          <a:xfrm>
            <a:off x="-25670" y="-25974"/>
            <a:ext cx="5985883" cy="10329419"/>
            <a:chOff x="1796722" y="233351"/>
            <a:chExt cx="5985883" cy="10329419"/>
          </a:xfrm>
        </p:grpSpPr>
        <p:grpSp>
          <p:nvGrpSpPr>
            <p:cNvPr id="27" name="Group 26">
              <a:extLst>
                <a:ext uri="{FF2B5EF4-FFF2-40B4-BE49-F238E27FC236}">
                  <a16:creationId xmlns:a16="http://schemas.microsoft.com/office/drawing/2014/main" id="{C9E9CBC5-324B-47C1-B25E-5215BCB265CF}"/>
                </a:ext>
              </a:extLst>
            </p:cNvPr>
            <p:cNvGrpSpPr/>
            <p:nvPr/>
          </p:nvGrpSpPr>
          <p:grpSpPr>
            <a:xfrm>
              <a:off x="1796722" y="233351"/>
              <a:ext cx="5985883" cy="10329419"/>
              <a:chOff x="-13401" y="-27906"/>
              <a:chExt cx="5985883" cy="10329419"/>
            </a:xfrm>
          </p:grpSpPr>
          <p:grpSp>
            <p:nvGrpSpPr>
              <p:cNvPr id="5" name="Group 4">
                <a:extLst>
                  <a:ext uri="{FF2B5EF4-FFF2-40B4-BE49-F238E27FC236}">
                    <a16:creationId xmlns:a16="http://schemas.microsoft.com/office/drawing/2014/main" id="{FF3A898C-54A3-6FAF-B949-9B054F85354D}"/>
                  </a:ext>
                </a:extLst>
              </p:cNvPr>
              <p:cNvGrpSpPr/>
              <p:nvPr/>
            </p:nvGrpSpPr>
            <p:grpSpPr>
              <a:xfrm>
                <a:off x="-13401" y="-27906"/>
                <a:ext cx="5985883" cy="10329419"/>
                <a:chOff x="0" y="-67890"/>
                <a:chExt cx="5985883" cy="10354889"/>
              </a:xfrm>
            </p:grpSpPr>
            <p:sp>
              <p:nvSpPr>
                <p:cNvPr id="31" name="Rectangle 30">
                  <a:extLst>
                    <a:ext uri="{FF2B5EF4-FFF2-40B4-BE49-F238E27FC236}">
                      <a16:creationId xmlns:a16="http://schemas.microsoft.com/office/drawing/2014/main" id="{621DAA4C-6478-C616-CF3B-A31615575DF0}"/>
                    </a:ext>
                  </a:extLst>
                </p:cNvPr>
                <p:cNvSpPr/>
                <p:nvPr/>
              </p:nvSpPr>
              <p:spPr>
                <a:xfrm flipH="1">
                  <a:off x="0" y="-67890"/>
                  <a:ext cx="5802578" cy="1035488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3684494"/>
                    <a:gd name="connsiteY0" fmla="*/ 0 h 10367682"/>
                    <a:gd name="connsiteX1" fmla="*/ 914400 w 3684494"/>
                    <a:gd name="connsiteY1" fmla="*/ 0 h 10367682"/>
                    <a:gd name="connsiteX2" fmla="*/ 3684494 w 3684494"/>
                    <a:gd name="connsiteY2" fmla="*/ 10367682 h 10367682"/>
                    <a:gd name="connsiteX3" fmla="*/ 0 w 3684494"/>
                    <a:gd name="connsiteY3" fmla="*/ 914400 h 10367682"/>
                    <a:gd name="connsiteX4" fmla="*/ 0 w 3684494"/>
                    <a:gd name="connsiteY4" fmla="*/ 0 h 10367682"/>
                    <a:gd name="connsiteX0" fmla="*/ 2111188 w 5795682"/>
                    <a:gd name="connsiteY0" fmla="*/ 0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0 h 10367682"/>
                    <a:gd name="connsiteX0" fmla="*/ 2111188 w 5795682"/>
                    <a:gd name="connsiteY0" fmla="*/ 26894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11188 w 5795682"/>
                    <a:gd name="connsiteY0" fmla="*/ 26894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82464"/>
                    <a:gd name="connsiteY0" fmla="*/ 13447 h 10300447"/>
                    <a:gd name="connsiteX1" fmla="*/ 5782235 w 5782464"/>
                    <a:gd name="connsiteY1" fmla="*/ 0 h 10300447"/>
                    <a:gd name="connsiteX2" fmla="*/ 5728447 w 5782464"/>
                    <a:gd name="connsiteY2" fmla="*/ 10273553 h 10300447"/>
                    <a:gd name="connsiteX3" fmla="*/ 0 w 5782464"/>
                    <a:gd name="connsiteY3" fmla="*/ 10300447 h 10300447"/>
                    <a:gd name="connsiteX4" fmla="*/ 2138082 w 5782464"/>
                    <a:gd name="connsiteY4" fmla="*/ 13447 h 10300447"/>
                    <a:gd name="connsiteX0" fmla="*/ 2138082 w 5782831"/>
                    <a:gd name="connsiteY0" fmla="*/ 13447 h 10300447"/>
                    <a:gd name="connsiteX1" fmla="*/ 5782235 w 5782831"/>
                    <a:gd name="connsiteY1" fmla="*/ 0 h 10300447"/>
                    <a:gd name="connsiteX2" fmla="*/ 5768788 w 5782831"/>
                    <a:gd name="connsiteY2" fmla="*/ 10287000 h 10300447"/>
                    <a:gd name="connsiteX3" fmla="*/ 0 w 5782831"/>
                    <a:gd name="connsiteY3" fmla="*/ 10300447 h 10300447"/>
                    <a:gd name="connsiteX4" fmla="*/ 2138082 w 5782831"/>
                    <a:gd name="connsiteY4" fmla="*/ 13447 h 10300447"/>
                    <a:gd name="connsiteX0" fmla="*/ 2138082 w 5783528"/>
                    <a:gd name="connsiteY0" fmla="*/ 13447 h 10300447"/>
                    <a:gd name="connsiteX1" fmla="*/ 5782235 w 5783528"/>
                    <a:gd name="connsiteY1" fmla="*/ 0 h 10300447"/>
                    <a:gd name="connsiteX2" fmla="*/ 5782235 w 5783528"/>
                    <a:gd name="connsiteY2" fmla="*/ 10287000 h 10300447"/>
                    <a:gd name="connsiteX3" fmla="*/ 0 w 5783528"/>
                    <a:gd name="connsiteY3" fmla="*/ 10300447 h 10300447"/>
                    <a:gd name="connsiteX4" fmla="*/ 2138082 w 5783528"/>
                    <a:gd name="connsiteY4" fmla="*/ 13447 h 10300447"/>
                    <a:gd name="connsiteX0" fmla="*/ 2157132 w 5802578"/>
                    <a:gd name="connsiteY0" fmla="*/ 13447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13447 h 10300447"/>
                    <a:gd name="connsiteX0" fmla="*/ 2157132 w 5802578"/>
                    <a:gd name="connsiteY0" fmla="*/ 3922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3922 h 10300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2578" h="10300447">
                      <a:moveTo>
                        <a:pt x="2157132" y="3922"/>
                      </a:moveTo>
                      <a:lnTo>
                        <a:pt x="5801285" y="0"/>
                      </a:lnTo>
                      <a:cubicBezTo>
                        <a:pt x="5805767" y="3455894"/>
                        <a:pt x="5796803" y="6831106"/>
                        <a:pt x="5801285" y="10287000"/>
                      </a:cubicBezTo>
                      <a:lnTo>
                        <a:pt x="0" y="10300447"/>
                      </a:lnTo>
                      <a:lnTo>
                        <a:pt x="2157132" y="3922"/>
                      </a:lnTo>
                      <a:close/>
                    </a:path>
                  </a:pathLst>
                </a:custGeom>
                <a:solidFill>
                  <a:schemeClr val="tx2">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26AB15F2-7F28-B10E-79C4-7B1795295B36}"/>
                    </a:ext>
                  </a:extLst>
                </p:cNvPr>
                <p:cNvSpPr/>
                <p:nvPr/>
              </p:nvSpPr>
              <p:spPr>
                <a:xfrm rot="178857" flipH="1">
                  <a:off x="3477786" y="1439961"/>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 name="Group 5">
                <a:extLst>
                  <a:ext uri="{FF2B5EF4-FFF2-40B4-BE49-F238E27FC236}">
                    <a16:creationId xmlns:a16="http://schemas.microsoft.com/office/drawing/2014/main" id="{D7993B52-C894-1D4E-0B10-D41B6440647F}"/>
                  </a:ext>
                </a:extLst>
              </p:cNvPr>
              <p:cNvGrpSpPr/>
              <p:nvPr/>
            </p:nvGrpSpPr>
            <p:grpSpPr>
              <a:xfrm>
                <a:off x="512089" y="2657268"/>
                <a:ext cx="3507003" cy="1807828"/>
                <a:chOff x="14642235" y="2359726"/>
                <a:chExt cx="3507003" cy="1807828"/>
              </a:xfrm>
            </p:grpSpPr>
            <p:sp>
              <p:nvSpPr>
                <p:cNvPr id="11" name="TextBox 10">
                  <a:extLst>
                    <a:ext uri="{FF2B5EF4-FFF2-40B4-BE49-F238E27FC236}">
                      <a16:creationId xmlns:a16="http://schemas.microsoft.com/office/drawing/2014/main" id="{6378AADC-5CB8-6FE6-2F52-329C8EE679B2}"/>
                    </a:ext>
                  </a:extLst>
                </p:cNvPr>
                <p:cNvSpPr txBox="1"/>
                <p:nvPr/>
              </p:nvSpPr>
              <p:spPr>
                <a:xfrm>
                  <a:off x="14685777" y="3090336"/>
                  <a:ext cx="3463461" cy="1077218"/>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3200" b="0" dirty="0">
                      <a:solidFill>
                        <a:schemeClr val="bg1"/>
                      </a:solidFill>
                      <a:latin typeface="Segoe UI Semibold" panose="020B0702040204020203" pitchFamily="34" charset="0"/>
                      <a:cs typeface="Segoe UI Semibold" panose="020B0702040204020203" pitchFamily="34" charset="0"/>
                    </a:rPr>
                    <a:t>Weapon Of Attack</a:t>
                  </a:r>
                </a:p>
              </p:txBody>
            </p:sp>
            <p:sp>
              <p:nvSpPr>
                <p:cNvPr id="13" name="TextBox 12">
                  <a:extLst>
                    <a:ext uri="{FF2B5EF4-FFF2-40B4-BE49-F238E27FC236}">
                      <a16:creationId xmlns:a16="http://schemas.microsoft.com/office/drawing/2014/main" id="{2DE65F3F-7335-2A42-2290-5F6699C9F524}"/>
                    </a:ext>
                  </a:extLst>
                </p:cNvPr>
                <p:cNvSpPr txBox="1"/>
                <p:nvPr/>
              </p:nvSpPr>
              <p:spPr>
                <a:xfrm>
                  <a:off x="14642235" y="2359726"/>
                  <a:ext cx="3507003" cy="769441"/>
                </a:xfrm>
                <a:prstGeom prst="rect">
                  <a:avLst/>
                </a:prstGeom>
                <a:noFill/>
              </p:spPr>
              <p:txBody>
                <a:bodyPr wrap="square" rtlCol="0">
                  <a:spAutoFit/>
                </a:bodyPr>
                <a:lstStyle/>
                <a:p>
                  <a:r>
                    <a:rPr lang="en-US" sz="4400" dirty="0">
                      <a:solidFill>
                        <a:schemeClr val="bg1"/>
                      </a:solidFill>
                      <a:latin typeface="Segoe UI Semibold" panose="020B0702040204020203" pitchFamily="34" charset="0"/>
                      <a:cs typeface="Segoe UI Semibold" panose="020B0702040204020203" pitchFamily="34" charset="0"/>
                    </a:rPr>
                    <a:t>Distributions</a:t>
                  </a:r>
                </a:p>
              </p:txBody>
            </p:sp>
          </p:grpSp>
        </p:grpSp>
        <p:sp>
          <p:nvSpPr>
            <p:cNvPr id="4" name="Freeform: Shape 3">
              <a:extLst>
                <a:ext uri="{FF2B5EF4-FFF2-40B4-BE49-F238E27FC236}">
                  <a16:creationId xmlns:a16="http://schemas.microsoft.com/office/drawing/2014/main" id="{B8636994-28FA-5A2A-14D9-94826B753C2A}"/>
                </a:ext>
              </a:extLst>
            </p:cNvPr>
            <p:cNvSpPr/>
            <p:nvPr/>
          </p:nvSpPr>
          <p:spPr>
            <a:xfrm flipH="1" flipV="1">
              <a:off x="1796722" y="260572"/>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9" name="Group 18">
            <a:extLst>
              <a:ext uri="{FF2B5EF4-FFF2-40B4-BE49-F238E27FC236}">
                <a16:creationId xmlns:a16="http://schemas.microsoft.com/office/drawing/2014/main" id="{D7BD60C5-195E-329B-77E2-BE74F2D30265}"/>
              </a:ext>
            </a:extLst>
          </p:cNvPr>
          <p:cNvGrpSpPr/>
          <p:nvPr/>
        </p:nvGrpSpPr>
        <p:grpSpPr>
          <a:xfrm>
            <a:off x="5836742" y="1647214"/>
            <a:ext cx="11827747" cy="5775561"/>
            <a:chOff x="5836742" y="1647214"/>
            <a:chExt cx="11827747" cy="5775561"/>
          </a:xfrm>
        </p:grpSpPr>
        <p:pic>
          <p:nvPicPr>
            <p:cNvPr id="17" name="Picture 16">
              <a:extLst>
                <a:ext uri="{FF2B5EF4-FFF2-40B4-BE49-F238E27FC236}">
                  <a16:creationId xmlns:a16="http://schemas.microsoft.com/office/drawing/2014/main" id="{23ADF8F1-8B17-343B-F331-EE70D824C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7273" y="2445386"/>
              <a:ext cx="5737216" cy="4977388"/>
            </a:xfrm>
            <a:prstGeom prst="rect">
              <a:avLst/>
            </a:prstGeom>
            <a:ln w="25400">
              <a:solidFill>
                <a:schemeClr val="tx1"/>
              </a:solidFill>
            </a:ln>
          </p:spPr>
        </p:pic>
        <p:pic>
          <p:nvPicPr>
            <p:cNvPr id="14" name="Picture 13">
              <a:extLst>
                <a:ext uri="{FF2B5EF4-FFF2-40B4-BE49-F238E27FC236}">
                  <a16:creationId xmlns:a16="http://schemas.microsoft.com/office/drawing/2014/main" id="{E177366B-5990-D136-68C2-3F5F207260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836742" y="2445386"/>
              <a:ext cx="5828646" cy="4977389"/>
            </a:xfrm>
            <a:prstGeom prst="rect">
              <a:avLst/>
            </a:prstGeom>
            <a:ln w="25400">
              <a:solidFill>
                <a:schemeClr val="tx1"/>
              </a:solidFill>
            </a:ln>
          </p:spPr>
        </p:pic>
        <p:grpSp>
          <p:nvGrpSpPr>
            <p:cNvPr id="18" name="Group 17">
              <a:extLst>
                <a:ext uri="{FF2B5EF4-FFF2-40B4-BE49-F238E27FC236}">
                  <a16:creationId xmlns:a16="http://schemas.microsoft.com/office/drawing/2014/main" id="{D9936EF7-5414-309D-E653-3B03608054CA}"/>
                </a:ext>
              </a:extLst>
            </p:cNvPr>
            <p:cNvGrpSpPr/>
            <p:nvPr/>
          </p:nvGrpSpPr>
          <p:grpSpPr>
            <a:xfrm>
              <a:off x="7959245" y="1647214"/>
              <a:ext cx="7663406" cy="646331"/>
              <a:chOff x="1950119" y="1095717"/>
              <a:chExt cx="7663406" cy="646331"/>
            </a:xfrm>
          </p:grpSpPr>
          <p:sp>
            <p:nvSpPr>
              <p:cNvPr id="23" name="TextBox 22">
                <a:extLst>
                  <a:ext uri="{FF2B5EF4-FFF2-40B4-BE49-F238E27FC236}">
                    <a16:creationId xmlns:a16="http://schemas.microsoft.com/office/drawing/2014/main" id="{C7D2E960-2765-9AD4-0838-5D85BA549F14}"/>
                  </a:ext>
                </a:extLst>
              </p:cNvPr>
              <p:cNvSpPr txBox="1"/>
              <p:nvPr/>
            </p:nvSpPr>
            <p:spPr>
              <a:xfrm>
                <a:off x="1950119" y="1095717"/>
                <a:ext cx="1653540" cy="646331"/>
              </a:xfrm>
              <a:prstGeom prst="rect">
                <a:avLst/>
              </a:prstGeom>
              <a:noFill/>
            </p:spPr>
            <p:txBody>
              <a:bodyPr wrap="square" rtlCol="0">
                <a:spAutoFit/>
              </a:bodyPr>
              <a:lstStyle/>
              <a:p>
                <a:pPr algn="ctr"/>
                <a:r>
                  <a:rPr lang="en-US" sz="3600" b="1" dirty="0">
                    <a:solidFill>
                      <a:srgbClr val="404040"/>
                    </a:solidFill>
                    <a:latin typeface="Segoe UI Semibold" panose="020B0702040204020203" pitchFamily="34" charset="0"/>
                    <a:cs typeface="Segoe UI Semibold" panose="020B0702040204020203" pitchFamily="34" charset="0"/>
                  </a:rPr>
                  <a:t>1970s</a:t>
                </a:r>
              </a:p>
            </p:txBody>
          </p:sp>
          <p:sp>
            <p:nvSpPr>
              <p:cNvPr id="24" name="TextBox 23">
                <a:extLst>
                  <a:ext uri="{FF2B5EF4-FFF2-40B4-BE49-F238E27FC236}">
                    <a16:creationId xmlns:a16="http://schemas.microsoft.com/office/drawing/2014/main" id="{31CFA917-C013-755A-919A-712F180A6E21}"/>
                  </a:ext>
                </a:extLst>
              </p:cNvPr>
              <p:cNvSpPr txBox="1"/>
              <p:nvPr/>
            </p:nvSpPr>
            <p:spPr>
              <a:xfrm>
                <a:off x="7959985" y="1095717"/>
                <a:ext cx="1653540" cy="646331"/>
              </a:xfrm>
              <a:prstGeom prst="rect">
                <a:avLst/>
              </a:prstGeom>
              <a:noFill/>
            </p:spPr>
            <p:txBody>
              <a:bodyPr wrap="square" rtlCol="0">
                <a:spAutoFit/>
              </a:bodyPr>
              <a:lstStyle>
                <a:defPPr>
                  <a:defRPr lang="zh-CN"/>
                </a:defPPr>
                <a:lvl1pPr algn="ctr">
                  <a:defRPr sz="3600" b="1">
                    <a:solidFill>
                      <a:srgbClr val="404040"/>
                    </a:solidFill>
                    <a:latin typeface="Segoe UI Semibold" panose="020B0702040204020203" pitchFamily="34" charset="0"/>
                    <a:cs typeface="Segoe UI Semibold" panose="020B0702040204020203" pitchFamily="34" charset="0"/>
                  </a:defRPr>
                </a:lvl1pPr>
              </a:lstStyle>
              <a:p>
                <a:r>
                  <a:rPr lang="en-US" dirty="0"/>
                  <a:t>2010s</a:t>
                </a:r>
              </a:p>
            </p:txBody>
          </p:sp>
        </p:grpSp>
      </p:grpSp>
      <p:sp>
        <p:nvSpPr>
          <p:cNvPr id="10" name="TextBox 9">
            <a:extLst>
              <a:ext uri="{FF2B5EF4-FFF2-40B4-BE49-F238E27FC236}">
                <a16:creationId xmlns:a16="http://schemas.microsoft.com/office/drawing/2014/main" id="{1FD81546-6185-75F2-D8BF-E2013D62B277}"/>
              </a:ext>
            </a:extLst>
          </p:cNvPr>
          <p:cNvSpPr txBox="1"/>
          <p:nvPr/>
        </p:nvSpPr>
        <p:spPr>
          <a:xfrm>
            <a:off x="7612515" y="863753"/>
            <a:ext cx="8461255" cy="507831"/>
          </a:xfrm>
          <a:prstGeom prst="rect">
            <a:avLst/>
          </a:prstGeom>
          <a:noFill/>
        </p:spPr>
        <p:txBody>
          <a:bodyPr wrap="square" rtlCol="0">
            <a:spAutoFit/>
          </a:bodyPr>
          <a:lstStyle/>
          <a:p>
            <a:pPr algn="ctr"/>
            <a:r>
              <a:rPr lang="en-US" b="1" dirty="0">
                <a:latin typeface="Segoe UI Semibold" panose="020B0702040204020203" pitchFamily="34" charset="0"/>
                <a:cs typeface="Segoe UI Semibold" panose="020B0702040204020203" pitchFamily="34" charset="0"/>
              </a:rPr>
              <a:t>1970’s VS 2010’s – Weapon Used</a:t>
            </a:r>
          </a:p>
        </p:txBody>
      </p:sp>
      <p:sp>
        <p:nvSpPr>
          <p:cNvPr id="3" name="Rectangle 2">
            <a:extLst>
              <a:ext uri="{FF2B5EF4-FFF2-40B4-BE49-F238E27FC236}">
                <a16:creationId xmlns:a16="http://schemas.microsoft.com/office/drawing/2014/main" id="{A041703F-C506-F503-4B3D-CDC9D5403EDC}"/>
              </a:ext>
            </a:extLst>
          </p:cNvPr>
          <p:cNvSpPr/>
          <p:nvPr/>
        </p:nvSpPr>
        <p:spPr>
          <a:xfrm>
            <a:off x="10369550" y="2946400"/>
            <a:ext cx="711200" cy="317500"/>
          </a:xfrm>
          <a:prstGeom prst="rect">
            <a:avLst/>
          </a:prstGeom>
          <a:solidFill>
            <a:srgbClr val="A13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65FCEB-B941-E50E-42E8-2B0485AF0DA1}"/>
              </a:ext>
            </a:extLst>
          </p:cNvPr>
          <p:cNvSpPr txBox="1"/>
          <p:nvPr/>
        </p:nvSpPr>
        <p:spPr>
          <a:xfrm>
            <a:off x="10185133" y="2940050"/>
            <a:ext cx="895617" cy="338554"/>
          </a:xfrm>
          <a:prstGeom prst="rect">
            <a:avLst/>
          </a:prstGeom>
          <a:noFill/>
        </p:spPr>
        <p:txBody>
          <a:bodyPr wrap="square" rtlCol="0">
            <a:spAutoFit/>
          </a:bodyPr>
          <a:lstStyle/>
          <a:p>
            <a:pPr algn="ct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88.32%</a:t>
            </a:r>
          </a:p>
        </p:txBody>
      </p:sp>
      <p:sp>
        <p:nvSpPr>
          <p:cNvPr id="15" name="Rectangle 14">
            <a:extLst>
              <a:ext uri="{FF2B5EF4-FFF2-40B4-BE49-F238E27FC236}">
                <a16:creationId xmlns:a16="http://schemas.microsoft.com/office/drawing/2014/main" id="{9C028D74-7ED5-6452-DC77-A751D8BC0702}"/>
              </a:ext>
            </a:extLst>
          </p:cNvPr>
          <p:cNvSpPr/>
          <p:nvPr/>
        </p:nvSpPr>
        <p:spPr>
          <a:xfrm>
            <a:off x="16418257" y="3105150"/>
            <a:ext cx="668740" cy="456916"/>
          </a:xfrm>
          <a:prstGeom prst="rect">
            <a:avLst/>
          </a:prstGeom>
          <a:solidFill>
            <a:srgbClr val="A13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F599917-D1AD-0E03-0870-D341D9B10961}"/>
              </a:ext>
            </a:extLst>
          </p:cNvPr>
          <p:cNvSpPr txBox="1"/>
          <p:nvPr/>
        </p:nvSpPr>
        <p:spPr>
          <a:xfrm>
            <a:off x="16155658" y="3185622"/>
            <a:ext cx="895617" cy="338554"/>
          </a:xfrm>
          <a:prstGeom prst="rect">
            <a:avLst/>
          </a:prstGeom>
          <a:noFill/>
        </p:spPr>
        <p:txBody>
          <a:bodyPr wrap="square" rtlCol="0">
            <a:spAutoFit/>
          </a:bodyPr>
          <a:lstStyle/>
          <a:p>
            <a:pPr algn="ct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35.74%</a:t>
            </a:r>
          </a:p>
        </p:txBody>
      </p:sp>
    </p:spTree>
    <p:extLst>
      <p:ext uri="{BB962C8B-B14F-4D97-AF65-F5344CB8AC3E}">
        <p14:creationId xmlns:p14="http://schemas.microsoft.com/office/powerpoint/2010/main" val="39455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3F083-5749-DC30-AEEA-5ACCDFF846A6}"/>
            </a:ext>
          </a:extLst>
        </p:cNvPr>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F4BCFD30-67E0-CBB3-5187-5DBA139779FE}"/>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flipH="1">
            <a:off x="-39880" y="-9526"/>
            <a:ext cx="5795963" cy="10329419"/>
          </a:xfrm>
        </p:spPr>
      </p:pic>
      <p:sp>
        <p:nvSpPr>
          <p:cNvPr id="7" name="Freeform: Shape 6">
            <a:extLst>
              <a:ext uri="{FF2B5EF4-FFF2-40B4-BE49-F238E27FC236}">
                <a16:creationId xmlns:a16="http://schemas.microsoft.com/office/drawing/2014/main" id="{7E23B543-A9BB-4A21-CC0B-FBFFE7E5A17F}"/>
              </a:ext>
            </a:extLst>
          </p:cNvPr>
          <p:cNvSpPr/>
          <p:nvPr/>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624B9932-928F-E80A-7BAF-8A8F04D029DC}"/>
              </a:ext>
            </a:extLst>
          </p:cNvPr>
          <p:cNvSpPr txBox="1"/>
          <p:nvPr/>
        </p:nvSpPr>
        <p:spPr>
          <a:xfrm>
            <a:off x="13502377" y="8681438"/>
            <a:ext cx="3842193" cy="707886"/>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2000" b="0" dirty="0">
                <a:solidFill>
                  <a:schemeClr val="bg1"/>
                </a:solidFill>
                <a:latin typeface="Segoe UI Semilight" panose="020B0402040204020203" pitchFamily="34" charset="0"/>
                <a:cs typeface="Segoe UI Semilight" panose="020B0402040204020203" pitchFamily="34" charset="0"/>
              </a:rPr>
              <a:t>How do Palestinian Holidays effect terror waves?</a:t>
            </a:r>
          </a:p>
        </p:txBody>
      </p:sp>
      <p:sp>
        <p:nvSpPr>
          <p:cNvPr id="32" name="Freeform: Shape 31">
            <a:extLst>
              <a:ext uri="{FF2B5EF4-FFF2-40B4-BE49-F238E27FC236}">
                <a16:creationId xmlns:a16="http://schemas.microsoft.com/office/drawing/2014/main" id="{E7EA5980-6489-B1CE-C3EC-6B1E6D95B5C4}"/>
              </a:ext>
            </a:extLst>
          </p:cNvPr>
          <p:cNvSpPr/>
          <p:nvPr/>
        </p:nvSpPr>
        <p:spPr>
          <a:xfrm rot="10800000" flipH="1" flipV="1">
            <a:off x="17205912" y="6221054"/>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1BC7FC73-CB73-08CF-10E4-441A4E336181}"/>
              </a:ext>
            </a:extLst>
          </p:cNvPr>
          <p:cNvSpPr/>
          <p:nvPr/>
        </p:nvSpPr>
        <p:spPr>
          <a:xfrm>
            <a:off x="6745687" y="7850440"/>
            <a:ext cx="10517643" cy="830997"/>
          </a:xfrm>
          <a:prstGeom prst="rect">
            <a:avLst/>
          </a:prstGeom>
        </p:spPr>
        <p:txBody>
          <a:bodyPr wrap="square">
            <a:spAutoFit/>
          </a:bodyPr>
          <a:lstStyle/>
          <a:p>
            <a:pPr>
              <a:spcBef>
                <a:spcPts val="1200"/>
              </a:spcBef>
            </a:pP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In the past, terror attacks involved multiple individuals, but today, single terrorists are more common.</a:t>
            </a:r>
          </a:p>
        </p:txBody>
      </p:sp>
      <p:grpSp>
        <p:nvGrpSpPr>
          <p:cNvPr id="28" name="Group 27">
            <a:extLst>
              <a:ext uri="{FF2B5EF4-FFF2-40B4-BE49-F238E27FC236}">
                <a16:creationId xmlns:a16="http://schemas.microsoft.com/office/drawing/2014/main" id="{479F7BA8-9D12-B42E-2A7A-8430499384C0}"/>
              </a:ext>
            </a:extLst>
          </p:cNvPr>
          <p:cNvGrpSpPr/>
          <p:nvPr/>
        </p:nvGrpSpPr>
        <p:grpSpPr>
          <a:xfrm>
            <a:off x="-39880" y="-9526"/>
            <a:ext cx="5985883" cy="10329419"/>
            <a:chOff x="1796722" y="233351"/>
            <a:chExt cx="5985883" cy="10329419"/>
          </a:xfrm>
        </p:grpSpPr>
        <p:grpSp>
          <p:nvGrpSpPr>
            <p:cNvPr id="27" name="Group 26">
              <a:extLst>
                <a:ext uri="{FF2B5EF4-FFF2-40B4-BE49-F238E27FC236}">
                  <a16:creationId xmlns:a16="http://schemas.microsoft.com/office/drawing/2014/main" id="{ABE3B4DA-8FBA-5743-9B82-886564070EA8}"/>
                </a:ext>
              </a:extLst>
            </p:cNvPr>
            <p:cNvGrpSpPr/>
            <p:nvPr/>
          </p:nvGrpSpPr>
          <p:grpSpPr>
            <a:xfrm>
              <a:off x="1796722" y="233351"/>
              <a:ext cx="5985883" cy="10329419"/>
              <a:chOff x="-13401" y="-27906"/>
              <a:chExt cx="5985883" cy="10329419"/>
            </a:xfrm>
          </p:grpSpPr>
          <p:grpSp>
            <p:nvGrpSpPr>
              <p:cNvPr id="5" name="Group 4">
                <a:extLst>
                  <a:ext uri="{FF2B5EF4-FFF2-40B4-BE49-F238E27FC236}">
                    <a16:creationId xmlns:a16="http://schemas.microsoft.com/office/drawing/2014/main" id="{155EFA2B-72D4-2907-FE26-32A0778C2386}"/>
                  </a:ext>
                </a:extLst>
              </p:cNvPr>
              <p:cNvGrpSpPr/>
              <p:nvPr/>
            </p:nvGrpSpPr>
            <p:grpSpPr>
              <a:xfrm>
                <a:off x="-13401" y="-27906"/>
                <a:ext cx="5985883" cy="10329419"/>
                <a:chOff x="0" y="-67890"/>
                <a:chExt cx="5985883" cy="10354889"/>
              </a:xfrm>
            </p:grpSpPr>
            <p:sp>
              <p:nvSpPr>
                <p:cNvPr id="31" name="Rectangle 30">
                  <a:extLst>
                    <a:ext uri="{FF2B5EF4-FFF2-40B4-BE49-F238E27FC236}">
                      <a16:creationId xmlns:a16="http://schemas.microsoft.com/office/drawing/2014/main" id="{489B3430-B687-5CFF-0BE4-F6CCFAAFD44A}"/>
                    </a:ext>
                  </a:extLst>
                </p:cNvPr>
                <p:cNvSpPr/>
                <p:nvPr/>
              </p:nvSpPr>
              <p:spPr>
                <a:xfrm flipH="1">
                  <a:off x="0" y="-67890"/>
                  <a:ext cx="5802578" cy="1035488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3684494"/>
                    <a:gd name="connsiteY0" fmla="*/ 0 h 10367682"/>
                    <a:gd name="connsiteX1" fmla="*/ 914400 w 3684494"/>
                    <a:gd name="connsiteY1" fmla="*/ 0 h 10367682"/>
                    <a:gd name="connsiteX2" fmla="*/ 3684494 w 3684494"/>
                    <a:gd name="connsiteY2" fmla="*/ 10367682 h 10367682"/>
                    <a:gd name="connsiteX3" fmla="*/ 0 w 3684494"/>
                    <a:gd name="connsiteY3" fmla="*/ 914400 h 10367682"/>
                    <a:gd name="connsiteX4" fmla="*/ 0 w 3684494"/>
                    <a:gd name="connsiteY4" fmla="*/ 0 h 10367682"/>
                    <a:gd name="connsiteX0" fmla="*/ 2111188 w 5795682"/>
                    <a:gd name="connsiteY0" fmla="*/ 0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0 h 10367682"/>
                    <a:gd name="connsiteX0" fmla="*/ 2111188 w 5795682"/>
                    <a:gd name="connsiteY0" fmla="*/ 26894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11188 w 5795682"/>
                    <a:gd name="connsiteY0" fmla="*/ 26894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82464"/>
                    <a:gd name="connsiteY0" fmla="*/ 13447 h 10300447"/>
                    <a:gd name="connsiteX1" fmla="*/ 5782235 w 5782464"/>
                    <a:gd name="connsiteY1" fmla="*/ 0 h 10300447"/>
                    <a:gd name="connsiteX2" fmla="*/ 5728447 w 5782464"/>
                    <a:gd name="connsiteY2" fmla="*/ 10273553 h 10300447"/>
                    <a:gd name="connsiteX3" fmla="*/ 0 w 5782464"/>
                    <a:gd name="connsiteY3" fmla="*/ 10300447 h 10300447"/>
                    <a:gd name="connsiteX4" fmla="*/ 2138082 w 5782464"/>
                    <a:gd name="connsiteY4" fmla="*/ 13447 h 10300447"/>
                    <a:gd name="connsiteX0" fmla="*/ 2138082 w 5782831"/>
                    <a:gd name="connsiteY0" fmla="*/ 13447 h 10300447"/>
                    <a:gd name="connsiteX1" fmla="*/ 5782235 w 5782831"/>
                    <a:gd name="connsiteY1" fmla="*/ 0 h 10300447"/>
                    <a:gd name="connsiteX2" fmla="*/ 5768788 w 5782831"/>
                    <a:gd name="connsiteY2" fmla="*/ 10287000 h 10300447"/>
                    <a:gd name="connsiteX3" fmla="*/ 0 w 5782831"/>
                    <a:gd name="connsiteY3" fmla="*/ 10300447 h 10300447"/>
                    <a:gd name="connsiteX4" fmla="*/ 2138082 w 5782831"/>
                    <a:gd name="connsiteY4" fmla="*/ 13447 h 10300447"/>
                    <a:gd name="connsiteX0" fmla="*/ 2138082 w 5783528"/>
                    <a:gd name="connsiteY0" fmla="*/ 13447 h 10300447"/>
                    <a:gd name="connsiteX1" fmla="*/ 5782235 w 5783528"/>
                    <a:gd name="connsiteY1" fmla="*/ 0 h 10300447"/>
                    <a:gd name="connsiteX2" fmla="*/ 5782235 w 5783528"/>
                    <a:gd name="connsiteY2" fmla="*/ 10287000 h 10300447"/>
                    <a:gd name="connsiteX3" fmla="*/ 0 w 5783528"/>
                    <a:gd name="connsiteY3" fmla="*/ 10300447 h 10300447"/>
                    <a:gd name="connsiteX4" fmla="*/ 2138082 w 5783528"/>
                    <a:gd name="connsiteY4" fmla="*/ 13447 h 10300447"/>
                    <a:gd name="connsiteX0" fmla="*/ 2157132 w 5802578"/>
                    <a:gd name="connsiteY0" fmla="*/ 13447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13447 h 10300447"/>
                    <a:gd name="connsiteX0" fmla="*/ 2157132 w 5802578"/>
                    <a:gd name="connsiteY0" fmla="*/ 3922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3922 h 10300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2578" h="10300447">
                      <a:moveTo>
                        <a:pt x="2157132" y="3922"/>
                      </a:moveTo>
                      <a:lnTo>
                        <a:pt x="5801285" y="0"/>
                      </a:lnTo>
                      <a:cubicBezTo>
                        <a:pt x="5805767" y="3455894"/>
                        <a:pt x="5796803" y="6831106"/>
                        <a:pt x="5801285" y="10287000"/>
                      </a:cubicBezTo>
                      <a:lnTo>
                        <a:pt x="0" y="10300447"/>
                      </a:lnTo>
                      <a:lnTo>
                        <a:pt x="2157132" y="3922"/>
                      </a:lnTo>
                      <a:close/>
                    </a:path>
                  </a:pathLst>
                </a:custGeom>
                <a:solidFill>
                  <a:schemeClr val="tx2">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760721EC-51C2-8C7B-2DBF-7D69A82AE0EF}"/>
                    </a:ext>
                  </a:extLst>
                </p:cNvPr>
                <p:cNvSpPr/>
                <p:nvPr/>
              </p:nvSpPr>
              <p:spPr>
                <a:xfrm rot="178857" flipH="1">
                  <a:off x="3477786" y="1439961"/>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 name="Group 5">
                <a:extLst>
                  <a:ext uri="{FF2B5EF4-FFF2-40B4-BE49-F238E27FC236}">
                    <a16:creationId xmlns:a16="http://schemas.microsoft.com/office/drawing/2014/main" id="{DFAAA62C-7BF9-7A61-9AD4-30FE387B918B}"/>
                  </a:ext>
                </a:extLst>
              </p:cNvPr>
              <p:cNvGrpSpPr/>
              <p:nvPr/>
            </p:nvGrpSpPr>
            <p:grpSpPr>
              <a:xfrm>
                <a:off x="512089" y="2657268"/>
                <a:ext cx="3507003" cy="1315385"/>
                <a:chOff x="14642235" y="2359726"/>
                <a:chExt cx="3507003" cy="1315385"/>
              </a:xfrm>
            </p:grpSpPr>
            <p:sp>
              <p:nvSpPr>
                <p:cNvPr id="11" name="TextBox 10">
                  <a:extLst>
                    <a:ext uri="{FF2B5EF4-FFF2-40B4-BE49-F238E27FC236}">
                      <a16:creationId xmlns:a16="http://schemas.microsoft.com/office/drawing/2014/main" id="{92B929B4-1F8C-3BB0-FC76-00BF47241663}"/>
                    </a:ext>
                  </a:extLst>
                </p:cNvPr>
                <p:cNvSpPr txBox="1"/>
                <p:nvPr/>
              </p:nvSpPr>
              <p:spPr>
                <a:xfrm>
                  <a:off x="14685777" y="3090336"/>
                  <a:ext cx="3463461" cy="584775"/>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3200" b="0" dirty="0">
                      <a:solidFill>
                        <a:schemeClr val="bg1"/>
                      </a:solidFill>
                      <a:latin typeface="Segoe UI Semibold" panose="020B0702040204020203" pitchFamily="34" charset="0"/>
                      <a:cs typeface="Segoe UI Semibold" panose="020B0702040204020203" pitchFamily="34" charset="0"/>
                    </a:rPr>
                    <a:t>Individual Count</a:t>
                  </a:r>
                </a:p>
              </p:txBody>
            </p:sp>
            <p:sp>
              <p:nvSpPr>
                <p:cNvPr id="13" name="TextBox 12">
                  <a:extLst>
                    <a:ext uri="{FF2B5EF4-FFF2-40B4-BE49-F238E27FC236}">
                      <a16:creationId xmlns:a16="http://schemas.microsoft.com/office/drawing/2014/main" id="{6F66B49C-E6B9-66DA-1A6A-52154E45EC30}"/>
                    </a:ext>
                  </a:extLst>
                </p:cNvPr>
                <p:cNvSpPr txBox="1"/>
                <p:nvPr/>
              </p:nvSpPr>
              <p:spPr>
                <a:xfrm>
                  <a:off x="14642235" y="2359726"/>
                  <a:ext cx="3507003" cy="769441"/>
                </a:xfrm>
                <a:prstGeom prst="rect">
                  <a:avLst/>
                </a:prstGeom>
                <a:noFill/>
              </p:spPr>
              <p:txBody>
                <a:bodyPr wrap="square" rtlCol="0">
                  <a:spAutoFit/>
                </a:bodyPr>
                <a:lstStyle/>
                <a:p>
                  <a:r>
                    <a:rPr lang="en-US" sz="4400" dirty="0">
                      <a:solidFill>
                        <a:schemeClr val="bg1"/>
                      </a:solidFill>
                      <a:latin typeface="Segoe UI Semibold" panose="020B0702040204020203" pitchFamily="34" charset="0"/>
                      <a:cs typeface="Segoe UI Semibold" panose="020B0702040204020203" pitchFamily="34" charset="0"/>
                    </a:rPr>
                    <a:t>Distributions</a:t>
                  </a:r>
                </a:p>
              </p:txBody>
            </p:sp>
          </p:grpSp>
        </p:grpSp>
        <p:sp>
          <p:nvSpPr>
            <p:cNvPr id="4" name="Freeform: Shape 3">
              <a:extLst>
                <a:ext uri="{FF2B5EF4-FFF2-40B4-BE49-F238E27FC236}">
                  <a16:creationId xmlns:a16="http://schemas.microsoft.com/office/drawing/2014/main" id="{D9FBABEB-3BE2-3E5A-5DC3-B2EEB0F5A16D}"/>
                </a:ext>
              </a:extLst>
            </p:cNvPr>
            <p:cNvSpPr/>
            <p:nvPr/>
          </p:nvSpPr>
          <p:spPr>
            <a:xfrm flipH="1" flipV="1">
              <a:off x="1796722" y="260572"/>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8" name="Group 17">
            <a:extLst>
              <a:ext uri="{FF2B5EF4-FFF2-40B4-BE49-F238E27FC236}">
                <a16:creationId xmlns:a16="http://schemas.microsoft.com/office/drawing/2014/main" id="{A5161D11-A152-D480-5CDB-7B4672678FC4}"/>
              </a:ext>
            </a:extLst>
          </p:cNvPr>
          <p:cNvGrpSpPr/>
          <p:nvPr/>
        </p:nvGrpSpPr>
        <p:grpSpPr>
          <a:xfrm>
            <a:off x="7863845" y="1647214"/>
            <a:ext cx="7869703" cy="646332"/>
            <a:chOff x="1854719" y="1095717"/>
            <a:chExt cx="7869703" cy="646332"/>
          </a:xfrm>
        </p:grpSpPr>
        <p:sp>
          <p:nvSpPr>
            <p:cNvPr id="23" name="TextBox 22">
              <a:extLst>
                <a:ext uri="{FF2B5EF4-FFF2-40B4-BE49-F238E27FC236}">
                  <a16:creationId xmlns:a16="http://schemas.microsoft.com/office/drawing/2014/main" id="{C1A27B33-F583-E846-9C56-AF415FBAC42A}"/>
                </a:ext>
              </a:extLst>
            </p:cNvPr>
            <p:cNvSpPr txBox="1"/>
            <p:nvPr/>
          </p:nvSpPr>
          <p:spPr>
            <a:xfrm>
              <a:off x="1854719" y="1095718"/>
              <a:ext cx="1653540" cy="646331"/>
            </a:xfrm>
            <a:prstGeom prst="rect">
              <a:avLst/>
            </a:prstGeom>
            <a:noFill/>
          </p:spPr>
          <p:txBody>
            <a:bodyPr wrap="square" rtlCol="0">
              <a:spAutoFit/>
            </a:bodyPr>
            <a:lstStyle/>
            <a:p>
              <a:pPr algn="ctr"/>
              <a:r>
                <a:rPr lang="en-US" sz="3600" b="1" dirty="0">
                  <a:solidFill>
                    <a:srgbClr val="404040"/>
                  </a:solidFill>
                  <a:latin typeface="Segoe UI Semibold" panose="020B0702040204020203" pitchFamily="34" charset="0"/>
                  <a:cs typeface="Segoe UI Semibold" panose="020B0702040204020203" pitchFamily="34" charset="0"/>
                </a:rPr>
                <a:t>1970s</a:t>
              </a:r>
            </a:p>
          </p:txBody>
        </p:sp>
        <p:sp>
          <p:nvSpPr>
            <p:cNvPr id="24" name="TextBox 23">
              <a:extLst>
                <a:ext uri="{FF2B5EF4-FFF2-40B4-BE49-F238E27FC236}">
                  <a16:creationId xmlns:a16="http://schemas.microsoft.com/office/drawing/2014/main" id="{C8835827-FAE0-409E-6C39-647EFEC51654}"/>
                </a:ext>
              </a:extLst>
            </p:cNvPr>
            <p:cNvSpPr txBox="1"/>
            <p:nvPr/>
          </p:nvSpPr>
          <p:spPr>
            <a:xfrm>
              <a:off x="8070882" y="1095717"/>
              <a:ext cx="1653540" cy="646331"/>
            </a:xfrm>
            <a:prstGeom prst="rect">
              <a:avLst/>
            </a:prstGeom>
            <a:noFill/>
          </p:spPr>
          <p:txBody>
            <a:bodyPr wrap="square" rtlCol="0">
              <a:spAutoFit/>
            </a:bodyPr>
            <a:lstStyle>
              <a:defPPr>
                <a:defRPr lang="zh-CN"/>
              </a:defPPr>
              <a:lvl1pPr algn="ctr">
                <a:defRPr sz="3600" b="1">
                  <a:solidFill>
                    <a:srgbClr val="404040"/>
                  </a:solidFill>
                  <a:latin typeface="Segoe UI Semibold" panose="020B0702040204020203" pitchFamily="34" charset="0"/>
                  <a:cs typeface="Segoe UI Semibold" panose="020B0702040204020203" pitchFamily="34" charset="0"/>
                </a:defRPr>
              </a:lvl1pPr>
            </a:lstStyle>
            <a:p>
              <a:r>
                <a:rPr lang="en-US" dirty="0"/>
                <a:t>2010s</a:t>
              </a:r>
            </a:p>
          </p:txBody>
        </p:sp>
      </p:grpSp>
      <p:pic>
        <p:nvPicPr>
          <p:cNvPr id="10" name="Picture 9">
            <a:extLst>
              <a:ext uri="{FF2B5EF4-FFF2-40B4-BE49-F238E27FC236}">
                <a16:creationId xmlns:a16="http://schemas.microsoft.com/office/drawing/2014/main" id="{E86B3FDF-771E-7774-B7C8-31D22AD34B59}"/>
              </a:ext>
            </a:extLst>
          </p:cNvPr>
          <p:cNvPicPr>
            <a:picLocks noChangeAspect="1"/>
          </p:cNvPicPr>
          <p:nvPr/>
        </p:nvPicPr>
        <p:blipFill>
          <a:blip r:embed="rId4"/>
          <a:stretch>
            <a:fillRect/>
          </a:stretch>
        </p:blipFill>
        <p:spPr>
          <a:xfrm>
            <a:off x="5806241" y="2675647"/>
            <a:ext cx="5946488" cy="3227611"/>
          </a:xfrm>
          <a:prstGeom prst="rect">
            <a:avLst/>
          </a:prstGeom>
          <a:ln w="25400">
            <a:solidFill>
              <a:schemeClr val="tx1"/>
            </a:solidFill>
          </a:ln>
        </p:spPr>
      </p:pic>
      <p:pic>
        <p:nvPicPr>
          <p:cNvPr id="12" name="Picture 11">
            <a:extLst>
              <a:ext uri="{FF2B5EF4-FFF2-40B4-BE49-F238E27FC236}">
                <a16:creationId xmlns:a16="http://schemas.microsoft.com/office/drawing/2014/main" id="{E86E5D86-769B-30CB-6940-8F9EC983F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4508" y="2675647"/>
            <a:ext cx="5946488" cy="3227612"/>
          </a:xfrm>
          <a:prstGeom prst="rect">
            <a:avLst/>
          </a:prstGeom>
          <a:ln w="25400">
            <a:solidFill>
              <a:schemeClr val="tx1"/>
            </a:solidFill>
          </a:ln>
        </p:spPr>
      </p:pic>
      <p:sp>
        <p:nvSpPr>
          <p:cNvPr id="2" name="TextBox 1">
            <a:extLst>
              <a:ext uri="{FF2B5EF4-FFF2-40B4-BE49-F238E27FC236}">
                <a16:creationId xmlns:a16="http://schemas.microsoft.com/office/drawing/2014/main" id="{68D5D0F0-002F-C775-21B7-E5C56BACACCD}"/>
              </a:ext>
            </a:extLst>
          </p:cNvPr>
          <p:cNvSpPr txBox="1"/>
          <p:nvPr/>
        </p:nvSpPr>
        <p:spPr>
          <a:xfrm>
            <a:off x="7612515" y="863753"/>
            <a:ext cx="8461255" cy="507831"/>
          </a:xfrm>
          <a:prstGeom prst="rect">
            <a:avLst/>
          </a:prstGeom>
          <a:noFill/>
        </p:spPr>
        <p:txBody>
          <a:bodyPr wrap="square" rtlCol="0">
            <a:spAutoFit/>
          </a:bodyPr>
          <a:lstStyle/>
          <a:p>
            <a:pPr algn="ctr"/>
            <a:r>
              <a:rPr lang="en-US" b="1" dirty="0">
                <a:latin typeface="Segoe UI Semibold" panose="020B0702040204020203" pitchFamily="34" charset="0"/>
                <a:cs typeface="Segoe UI Semibold" panose="020B0702040204020203" pitchFamily="34" charset="0"/>
              </a:rPr>
              <a:t>1970’s VS 2010’s –  Individual VS multiple terrorists</a:t>
            </a:r>
          </a:p>
        </p:txBody>
      </p:sp>
    </p:spTree>
    <p:extLst>
      <p:ext uri="{BB962C8B-B14F-4D97-AF65-F5344CB8AC3E}">
        <p14:creationId xmlns:p14="http://schemas.microsoft.com/office/powerpoint/2010/main" val="90774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BFF78-75BC-5C8D-DA9B-74585D0289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477FC9-C30F-BDED-1D92-4F8A5070114F}"/>
              </a:ext>
            </a:extLst>
          </p:cNvPr>
          <p:cNvSpPr txBox="1"/>
          <p:nvPr/>
        </p:nvSpPr>
        <p:spPr>
          <a:xfrm>
            <a:off x="1866900" y="3743117"/>
            <a:ext cx="14554200" cy="2800767"/>
          </a:xfrm>
          <a:prstGeom prst="rect">
            <a:avLst/>
          </a:prstGeom>
          <a:noFill/>
        </p:spPr>
        <p:txBody>
          <a:bodyPr wrap="square" rtlCol="0">
            <a:spAutoFit/>
          </a:bodyPr>
          <a:lstStyle/>
          <a:p>
            <a:pPr algn="ctr"/>
            <a:r>
              <a:rPr lang="en-US" sz="8800" dirty="0">
                <a:latin typeface="Segoe UI Semibold" panose="020B0702040204020203" pitchFamily="34" charset="0"/>
                <a:cs typeface="Segoe UI Semibold" panose="020B0702040204020203" pitchFamily="34" charset="0"/>
              </a:rPr>
              <a:t>Let’s Interact With Some Data…</a:t>
            </a:r>
          </a:p>
        </p:txBody>
      </p:sp>
    </p:spTree>
    <p:extLst>
      <p:ext uri="{BB962C8B-B14F-4D97-AF65-F5344CB8AC3E}">
        <p14:creationId xmlns:p14="http://schemas.microsoft.com/office/powerpoint/2010/main" val="268412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5997-6A51-1DBA-0D66-60A71B81A0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01592B-9BD3-66A2-A40F-F36E4B93DEC4}"/>
              </a:ext>
            </a:extLst>
          </p:cNvPr>
          <p:cNvSpPr txBox="1"/>
          <p:nvPr/>
        </p:nvSpPr>
        <p:spPr>
          <a:xfrm>
            <a:off x="1760220" y="1121654"/>
            <a:ext cx="11364411" cy="1107996"/>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altLang="zh-CN" b="0" dirty="0">
                <a:latin typeface="Segoe UI Semibold" panose="020B0702040204020203" pitchFamily="34" charset="0"/>
                <a:cs typeface="Segoe UI Semibold" panose="020B0702040204020203" pitchFamily="34" charset="0"/>
              </a:rPr>
              <a:t>To Sum It Up - Conclusions</a:t>
            </a:r>
            <a:endParaRPr lang="en-US" b="0" dirty="0">
              <a:latin typeface="Segoe UI Semibold" panose="020B0702040204020203" pitchFamily="34" charset="0"/>
              <a:cs typeface="Segoe UI Semibold" panose="020B0702040204020203" pitchFamily="34" charset="0"/>
            </a:endParaRPr>
          </a:p>
        </p:txBody>
      </p:sp>
      <p:sp>
        <p:nvSpPr>
          <p:cNvPr id="9" name="Freeform: Shape 8">
            <a:extLst>
              <a:ext uri="{FF2B5EF4-FFF2-40B4-BE49-F238E27FC236}">
                <a16:creationId xmlns:a16="http://schemas.microsoft.com/office/drawing/2014/main" id="{35AF0C28-EF38-0DAA-97F5-C7C240EAEC53}"/>
              </a:ext>
            </a:extLst>
          </p:cNvPr>
          <p:cNvSpPr/>
          <p:nvPr/>
        </p:nvSpPr>
        <p:spPr>
          <a:xfrm rot="4503053" flipH="1" flipV="1">
            <a:off x="4546551" y="-1162295"/>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34">
            <a:extLst>
              <a:ext uri="{FF2B5EF4-FFF2-40B4-BE49-F238E27FC236}">
                <a16:creationId xmlns:a16="http://schemas.microsoft.com/office/drawing/2014/main" id="{6120F2F4-90E9-06A8-868E-23D456053E30}"/>
              </a:ext>
            </a:extLst>
          </p:cNvPr>
          <p:cNvGrpSpPr/>
          <p:nvPr/>
        </p:nvGrpSpPr>
        <p:grpSpPr>
          <a:xfrm>
            <a:off x="698895" y="3591796"/>
            <a:ext cx="16890210" cy="6169243"/>
            <a:chOff x="1817845" y="3582271"/>
            <a:chExt cx="16890210" cy="6169243"/>
          </a:xfrm>
        </p:grpSpPr>
        <p:grpSp>
          <p:nvGrpSpPr>
            <p:cNvPr id="12" name="Group 11">
              <a:extLst>
                <a:ext uri="{FF2B5EF4-FFF2-40B4-BE49-F238E27FC236}">
                  <a16:creationId xmlns:a16="http://schemas.microsoft.com/office/drawing/2014/main" id="{D475003C-2851-0D07-71AE-D0F84AA57BF4}"/>
                </a:ext>
              </a:extLst>
            </p:cNvPr>
            <p:cNvGrpSpPr/>
            <p:nvPr/>
          </p:nvGrpSpPr>
          <p:grpSpPr>
            <a:xfrm>
              <a:off x="1817845" y="3582271"/>
              <a:ext cx="4269534" cy="5753745"/>
              <a:chOff x="1730689" y="3582271"/>
              <a:chExt cx="3517586" cy="5753745"/>
            </a:xfrm>
          </p:grpSpPr>
          <p:grpSp>
            <p:nvGrpSpPr>
              <p:cNvPr id="3" name="Group 2">
                <a:extLst>
                  <a:ext uri="{FF2B5EF4-FFF2-40B4-BE49-F238E27FC236}">
                    <a16:creationId xmlns:a16="http://schemas.microsoft.com/office/drawing/2014/main" id="{5CF82E7D-1134-F0CB-712F-3B0ABBB9A06E}"/>
                  </a:ext>
                </a:extLst>
              </p:cNvPr>
              <p:cNvGrpSpPr/>
              <p:nvPr/>
            </p:nvGrpSpPr>
            <p:grpSpPr>
              <a:xfrm>
                <a:off x="1760218" y="5723264"/>
                <a:ext cx="3488057" cy="3612752"/>
                <a:chOff x="1760218" y="5549946"/>
                <a:chExt cx="3488057" cy="3612752"/>
              </a:xfrm>
            </p:grpSpPr>
            <p:sp>
              <p:nvSpPr>
                <p:cNvPr id="4" name="TextBox 3">
                  <a:extLst>
                    <a:ext uri="{FF2B5EF4-FFF2-40B4-BE49-F238E27FC236}">
                      <a16:creationId xmlns:a16="http://schemas.microsoft.com/office/drawing/2014/main" id="{233A3277-E933-B57E-562E-C2221E0448BA}"/>
                    </a:ext>
                  </a:extLst>
                </p:cNvPr>
                <p:cNvSpPr txBox="1"/>
                <p:nvPr/>
              </p:nvSpPr>
              <p:spPr>
                <a:xfrm>
                  <a:off x="1760218" y="5549946"/>
                  <a:ext cx="3286601" cy="954107"/>
                </a:xfrm>
                <a:prstGeom prst="rect">
                  <a:avLst/>
                </a:prstGeom>
                <a:noFill/>
              </p:spPr>
              <p:txBody>
                <a:bodyPr wrap="square">
                  <a:spAutoFit/>
                </a:bodyPr>
                <a:lstStyle/>
                <a:p>
                  <a:pPr>
                    <a:spcBef>
                      <a:spcPts val="2400"/>
                    </a:spcBef>
                    <a:buSzPct val="50000"/>
                  </a:pPr>
                  <a:r>
                    <a:rPr lang="en-U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Religion Plays A Major Role</a:t>
                  </a:r>
                  <a:endParaRPr lang="es-E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endParaRPr>
                </a:p>
              </p:txBody>
            </p:sp>
            <p:sp>
              <p:nvSpPr>
                <p:cNvPr id="5" name="Rectangle 4"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A4D2533D-F063-3007-7926-2DF7EB4042CB}"/>
                    </a:ext>
                  </a:extLst>
                </p:cNvPr>
                <p:cNvSpPr/>
                <p:nvPr/>
              </p:nvSpPr>
              <p:spPr>
                <a:xfrm>
                  <a:off x="1760218" y="6628991"/>
                  <a:ext cx="3488057" cy="2533707"/>
                </a:xfrm>
                <a:prstGeom prst="rect">
                  <a:avLst/>
                </a:prstGeom>
              </p:spPr>
              <p:txBody>
                <a:bodyPr wrap="square">
                  <a:spAutoFit/>
                </a:bodyPr>
                <a:lstStyle/>
                <a:p>
                  <a:pPr>
                    <a:lnSpc>
                      <a:spcPct val="150000"/>
                    </a:lnSpc>
                    <a:spcBef>
                      <a:spcPts val="1200"/>
                    </a:spcBef>
                  </a:pPr>
                  <a:r>
                    <a:rPr lang="en-US" altLang="zh-CN" sz="18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We saw clear evidence of both holidays and national Palestinian days having a part in the rise of terror waves. The IDF must have serious preparation for those, including having more military personnel around religious sites(Temple Mount).</a:t>
                  </a:r>
                  <a:endParaRPr lang="es-ES" altLang="zh-CN" sz="18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endParaRPr>
                </a:p>
              </p:txBody>
            </p:sp>
          </p:grpSp>
          <p:sp>
            <p:nvSpPr>
              <p:cNvPr id="16" name="TextBox 15">
                <a:extLst>
                  <a:ext uri="{FF2B5EF4-FFF2-40B4-BE49-F238E27FC236}">
                    <a16:creationId xmlns:a16="http://schemas.microsoft.com/office/drawing/2014/main" id="{9C2719DA-D496-6A5F-C813-A10968CDE009}"/>
                  </a:ext>
                </a:extLst>
              </p:cNvPr>
              <p:cNvSpPr txBox="1"/>
              <p:nvPr/>
            </p:nvSpPr>
            <p:spPr>
              <a:xfrm>
                <a:off x="1730689" y="3582271"/>
                <a:ext cx="2312774" cy="2215991"/>
              </a:xfrm>
              <a:prstGeom prst="rect">
                <a:avLst/>
              </a:prstGeom>
              <a:noFill/>
            </p:spPr>
            <p:txBody>
              <a:bodyPr wrap="square" rtlCol="0">
                <a:spAutoFit/>
              </a:bodyPr>
              <a:lstStyle/>
              <a:p>
                <a:r>
                  <a:rPr lang="en-US" sz="13800" dirty="0">
                    <a:solidFill>
                      <a:srgbClr val="C00000"/>
                    </a:solidFill>
                    <a:latin typeface="Segoe UI Semibold" panose="020B0702040204020203" pitchFamily="34" charset="0"/>
                    <a:cs typeface="Segoe UI Semibold" panose="020B0702040204020203" pitchFamily="34" charset="0"/>
                  </a:rPr>
                  <a:t>01</a:t>
                </a:r>
              </a:p>
            </p:txBody>
          </p:sp>
        </p:grpSp>
        <p:grpSp>
          <p:nvGrpSpPr>
            <p:cNvPr id="15" name="Group 14">
              <a:extLst>
                <a:ext uri="{FF2B5EF4-FFF2-40B4-BE49-F238E27FC236}">
                  <a16:creationId xmlns:a16="http://schemas.microsoft.com/office/drawing/2014/main" id="{DA001818-758A-FBAC-9206-9D859724AD74}"/>
                </a:ext>
              </a:extLst>
            </p:cNvPr>
            <p:cNvGrpSpPr/>
            <p:nvPr/>
          </p:nvGrpSpPr>
          <p:grpSpPr>
            <a:xfrm>
              <a:off x="6242366" y="3582271"/>
              <a:ext cx="4132702" cy="6169243"/>
              <a:chOff x="1816170" y="3582271"/>
              <a:chExt cx="3371666" cy="6169243"/>
            </a:xfrm>
          </p:grpSpPr>
          <p:grpSp>
            <p:nvGrpSpPr>
              <p:cNvPr id="20" name="Group 19">
                <a:extLst>
                  <a:ext uri="{FF2B5EF4-FFF2-40B4-BE49-F238E27FC236}">
                    <a16:creationId xmlns:a16="http://schemas.microsoft.com/office/drawing/2014/main" id="{2C73FA52-5266-4E87-0160-11CCDC9FBF02}"/>
                  </a:ext>
                </a:extLst>
              </p:cNvPr>
              <p:cNvGrpSpPr/>
              <p:nvPr/>
            </p:nvGrpSpPr>
            <p:grpSpPr>
              <a:xfrm>
                <a:off x="1845699" y="5723264"/>
                <a:ext cx="3342137" cy="4028250"/>
                <a:chOff x="1845699" y="5549946"/>
                <a:chExt cx="3342137" cy="4028250"/>
              </a:xfrm>
            </p:grpSpPr>
            <p:sp>
              <p:nvSpPr>
                <p:cNvPr id="22" name="TextBox 21">
                  <a:extLst>
                    <a:ext uri="{FF2B5EF4-FFF2-40B4-BE49-F238E27FC236}">
                      <a16:creationId xmlns:a16="http://schemas.microsoft.com/office/drawing/2014/main" id="{831FEFCB-9D8D-03F2-86E1-17DC6FE5CC36}"/>
                    </a:ext>
                  </a:extLst>
                </p:cNvPr>
                <p:cNvSpPr txBox="1"/>
                <p:nvPr/>
              </p:nvSpPr>
              <p:spPr>
                <a:xfrm>
                  <a:off x="1845699" y="5549946"/>
                  <a:ext cx="3107057" cy="954107"/>
                </a:xfrm>
                <a:prstGeom prst="rect">
                  <a:avLst/>
                </a:prstGeom>
                <a:noFill/>
              </p:spPr>
              <p:txBody>
                <a:bodyPr wrap="square">
                  <a:spAutoFit/>
                </a:bodyPr>
                <a:lstStyle/>
                <a:p>
                  <a:pPr>
                    <a:spcBef>
                      <a:spcPts val="2400"/>
                    </a:spcBef>
                    <a:buSzPct val="50000"/>
                  </a:pPr>
                  <a:r>
                    <a:rPr lang="es-E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P</a:t>
                  </a:r>
                  <a:r>
                    <a:rPr lang="en-US" altLang="zh-CN" sz="2800" dirty="0" err="1">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overty</a:t>
                  </a:r>
                  <a:r>
                    <a:rPr lang="en-U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 As Key For Terrorism – Or is it?</a:t>
                  </a:r>
                  <a:endParaRPr lang="es-E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endParaRPr>
                </a:p>
              </p:txBody>
            </p:sp>
            <p:sp>
              <p:nvSpPr>
                <p:cNvPr id="23" name="Rectangle 22"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C8F53291-9C4B-81D6-0889-285952C34FCA}"/>
                    </a:ext>
                  </a:extLst>
                </p:cNvPr>
                <p:cNvSpPr/>
                <p:nvPr/>
              </p:nvSpPr>
              <p:spPr>
                <a:xfrm>
                  <a:off x="1845699" y="6628991"/>
                  <a:ext cx="3342137" cy="2949205"/>
                </a:xfrm>
                <a:prstGeom prst="rect">
                  <a:avLst/>
                </a:prstGeom>
              </p:spPr>
              <p:txBody>
                <a:bodyPr wrap="square">
                  <a:spAutoFit/>
                </a:bodyPr>
                <a:lstStyle/>
                <a:p>
                  <a:pPr>
                    <a:lnSpc>
                      <a:spcPct val="150000"/>
                    </a:lnSpc>
                    <a:spcBef>
                      <a:spcPts val="1200"/>
                    </a:spcBef>
                  </a:pPr>
                  <a:r>
                    <a:rPr lang="en-US" altLang="zh-CN" sz="18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Despite the conception that poverty can be of motivation to terrorism, statistical evidence show little to no evidence to support the claim. With more Palestinian Workers permitted to work in Israel, terror waves have no signs of calming, but on the contrary.</a:t>
                  </a:r>
                  <a:endParaRPr lang="es-ES" altLang="zh-CN" sz="18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endParaRPr>
                </a:p>
              </p:txBody>
            </p:sp>
          </p:grpSp>
          <p:sp>
            <p:nvSpPr>
              <p:cNvPr id="21" name="TextBox 20">
                <a:extLst>
                  <a:ext uri="{FF2B5EF4-FFF2-40B4-BE49-F238E27FC236}">
                    <a16:creationId xmlns:a16="http://schemas.microsoft.com/office/drawing/2014/main" id="{E83960B9-8537-395A-CB0D-AB8D03D411CA}"/>
                  </a:ext>
                </a:extLst>
              </p:cNvPr>
              <p:cNvSpPr txBox="1"/>
              <p:nvPr/>
            </p:nvSpPr>
            <p:spPr>
              <a:xfrm>
                <a:off x="1816170" y="3582271"/>
                <a:ext cx="2312774" cy="2215991"/>
              </a:xfrm>
              <a:prstGeom prst="rect">
                <a:avLst/>
              </a:prstGeom>
              <a:noFill/>
            </p:spPr>
            <p:txBody>
              <a:bodyPr wrap="square" rtlCol="0">
                <a:spAutoFit/>
              </a:bodyPr>
              <a:lstStyle/>
              <a:p>
                <a:r>
                  <a:rPr lang="en-US" sz="13800" dirty="0">
                    <a:solidFill>
                      <a:srgbClr val="C00000"/>
                    </a:solidFill>
                    <a:latin typeface="Segoe UI Semibold" panose="020B0702040204020203" pitchFamily="34" charset="0"/>
                    <a:cs typeface="Segoe UI Semibold" panose="020B0702040204020203" pitchFamily="34" charset="0"/>
                  </a:rPr>
                  <a:t>02</a:t>
                </a:r>
              </a:p>
            </p:txBody>
          </p:sp>
        </p:grpSp>
        <p:grpSp>
          <p:nvGrpSpPr>
            <p:cNvPr id="24" name="Group 23">
              <a:extLst>
                <a:ext uri="{FF2B5EF4-FFF2-40B4-BE49-F238E27FC236}">
                  <a16:creationId xmlns:a16="http://schemas.microsoft.com/office/drawing/2014/main" id="{85016CDF-CDED-EED6-F1A4-B566C96071CE}"/>
                </a:ext>
              </a:extLst>
            </p:cNvPr>
            <p:cNvGrpSpPr/>
            <p:nvPr/>
          </p:nvGrpSpPr>
          <p:grpSpPr>
            <a:xfrm>
              <a:off x="10470787" y="3582271"/>
              <a:ext cx="4126038" cy="5338247"/>
              <a:chOff x="1683064" y="3582271"/>
              <a:chExt cx="4126038" cy="5338247"/>
            </a:xfrm>
          </p:grpSpPr>
          <p:grpSp>
            <p:nvGrpSpPr>
              <p:cNvPr id="25" name="Group 24">
                <a:extLst>
                  <a:ext uri="{FF2B5EF4-FFF2-40B4-BE49-F238E27FC236}">
                    <a16:creationId xmlns:a16="http://schemas.microsoft.com/office/drawing/2014/main" id="{8A0B361C-B714-5ACB-AE2B-2A8ABCC87B0F}"/>
                  </a:ext>
                </a:extLst>
              </p:cNvPr>
              <p:cNvGrpSpPr/>
              <p:nvPr/>
            </p:nvGrpSpPr>
            <p:grpSpPr>
              <a:xfrm>
                <a:off x="1712593" y="5723264"/>
                <a:ext cx="4096509" cy="3197254"/>
                <a:chOff x="1712593" y="5549946"/>
                <a:chExt cx="4096509" cy="3197254"/>
              </a:xfrm>
            </p:grpSpPr>
            <p:sp>
              <p:nvSpPr>
                <p:cNvPr id="27" name="TextBox 26">
                  <a:extLst>
                    <a:ext uri="{FF2B5EF4-FFF2-40B4-BE49-F238E27FC236}">
                      <a16:creationId xmlns:a16="http://schemas.microsoft.com/office/drawing/2014/main" id="{56ECF986-810B-E8F0-68F0-DA15DF3C3130}"/>
                    </a:ext>
                  </a:extLst>
                </p:cNvPr>
                <p:cNvSpPr txBox="1"/>
                <p:nvPr/>
              </p:nvSpPr>
              <p:spPr>
                <a:xfrm>
                  <a:off x="1712593" y="5549946"/>
                  <a:ext cx="3286601" cy="954107"/>
                </a:xfrm>
                <a:prstGeom prst="rect">
                  <a:avLst/>
                </a:prstGeom>
                <a:noFill/>
              </p:spPr>
              <p:txBody>
                <a:bodyPr wrap="square">
                  <a:spAutoFit/>
                </a:bodyPr>
                <a:lstStyle/>
                <a:p>
                  <a:pPr>
                    <a:spcBef>
                      <a:spcPts val="2400"/>
                    </a:spcBef>
                    <a:buSzPct val="50000"/>
                  </a:pPr>
                  <a:r>
                    <a:rPr lang="en-U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Rise Of </a:t>
                  </a:r>
                  <a:r>
                    <a:rPr lang="es-E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I</a:t>
                  </a:r>
                  <a:r>
                    <a:rPr lang="en-US" altLang="zh-CN" sz="2800" dirty="0" err="1">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ndividual</a:t>
                  </a:r>
                  <a:r>
                    <a:rPr lang="en-U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 Terrorism</a:t>
                  </a:r>
                  <a:endParaRPr lang="es-E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endParaRPr>
                </a:p>
              </p:txBody>
            </p:sp>
            <p:sp>
              <p:nvSpPr>
                <p:cNvPr id="28" name="Rectangle 27"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94672AA1-BCC8-3D0F-8E1D-0C8990B5C49A}"/>
                    </a:ext>
                  </a:extLst>
                </p:cNvPr>
                <p:cNvSpPr/>
                <p:nvPr/>
              </p:nvSpPr>
              <p:spPr>
                <a:xfrm>
                  <a:off x="1712593" y="6628991"/>
                  <a:ext cx="4096509" cy="2118209"/>
                </a:xfrm>
                <a:prstGeom prst="rect">
                  <a:avLst/>
                </a:prstGeom>
              </p:spPr>
              <p:txBody>
                <a:bodyPr wrap="square">
                  <a:spAutoFit/>
                </a:bodyPr>
                <a:lstStyle/>
                <a:p>
                  <a:pPr>
                    <a:lnSpc>
                      <a:spcPct val="150000"/>
                    </a:lnSpc>
                    <a:spcBef>
                      <a:spcPts val="1200"/>
                    </a:spcBef>
                  </a:pPr>
                  <a:r>
                    <a:rPr lang="en-US" altLang="zh-CN" sz="18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We see a significant spike in terrorism as individuals rather than in terror Organizations, mostly in the West Bank. Must prevent grouping in the West Bank at all costs. </a:t>
                  </a:r>
                  <a:endParaRPr lang="es-ES" altLang="zh-CN" sz="18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endParaRPr>
                </a:p>
              </p:txBody>
            </p:sp>
          </p:grpSp>
          <p:sp>
            <p:nvSpPr>
              <p:cNvPr id="26" name="TextBox 25">
                <a:extLst>
                  <a:ext uri="{FF2B5EF4-FFF2-40B4-BE49-F238E27FC236}">
                    <a16:creationId xmlns:a16="http://schemas.microsoft.com/office/drawing/2014/main" id="{B398D7C1-31DE-1309-5488-4C7E6B75F5E4}"/>
                  </a:ext>
                </a:extLst>
              </p:cNvPr>
              <p:cNvSpPr txBox="1"/>
              <p:nvPr/>
            </p:nvSpPr>
            <p:spPr>
              <a:xfrm>
                <a:off x="1683064" y="3582271"/>
                <a:ext cx="2312774" cy="2215991"/>
              </a:xfrm>
              <a:prstGeom prst="rect">
                <a:avLst/>
              </a:prstGeom>
              <a:noFill/>
            </p:spPr>
            <p:txBody>
              <a:bodyPr wrap="square" rtlCol="0">
                <a:spAutoFit/>
              </a:bodyPr>
              <a:lstStyle/>
              <a:p>
                <a:r>
                  <a:rPr lang="en-US" sz="13800" dirty="0">
                    <a:solidFill>
                      <a:srgbClr val="C00000"/>
                    </a:solidFill>
                    <a:latin typeface="Segoe UI Semibold" panose="020B0702040204020203" pitchFamily="34" charset="0"/>
                    <a:cs typeface="Segoe UI Semibold" panose="020B0702040204020203" pitchFamily="34" charset="0"/>
                  </a:rPr>
                  <a:t>03</a:t>
                </a:r>
              </a:p>
            </p:txBody>
          </p:sp>
        </p:grpSp>
        <p:grpSp>
          <p:nvGrpSpPr>
            <p:cNvPr id="29" name="Group 28">
              <a:extLst>
                <a:ext uri="{FF2B5EF4-FFF2-40B4-BE49-F238E27FC236}">
                  <a16:creationId xmlns:a16="http://schemas.microsoft.com/office/drawing/2014/main" id="{B5692FAC-10BB-E55D-5C2F-D6D994B75040}"/>
                </a:ext>
              </a:extLst>
            </p:cNvPr>
            <p:cNvGrpSpPr/>
            <p:nvPr/>
          </p:nvGrpSpPr>
          <p:grpSpPr>
            <a:xfrm>
              <a:off x="14786453" y="3582271"/>
              <a:ext cx="3921602" cy="6169243"/>
              <a:chOff x="1825939" y="3582271"/>
              <a:chExt cx="3921602" cy="6169243"/>
            </a:xfrm>
          </p:grpSpPr>
          <p:grpSp>
            <p:nvGrpSpPr>
              <p:cNvPr id="30" name="Group 29">
                <a:extLst>
                  <a:ext uri="{FF2B5EF4-FFF2-40B4-BE49-F238E27FC236}">
                    <a16:creationId xmlns:a16="http://schemas.microsoft.com/office/drawing/2014/main" id="{0CE7BAD7-CDF2-A185-1C43-A61DFC1A9015}"/>
                  </a:ext>
                </a:extLst>
              </p:cNvPr>
              <p:cNvGrpSpPr/>
              <p:nvPr/>
            </p:nvGrpSpPr>
            <p:grpSpPr>
              <a:xfrm>
                <a:off x="1855468" y="5723264"/>
                <a:ext cx="3892073" cy="4028250"/>
                <a:chOff x="1855468" y="5549946"/>
                <a:chExt cx="3892073" cy="4028250"/>
              </a:xfrm>
            </p:grpSpPr>
            <p:sp>
              <p:nvSpPr>
                <p:cNvPr id="32" name="TextBox 31">
                  <a:extLst>
                    <a:ext uri="{FF2B5EF4-FFF2-40B4-BE49-F238E27FC236}">
                      <a16:creationId xmlns:a16="http://schemas.microsoft.com/office/drawing/2014/main" id="{6568F375-D877-F99F-C33B-AA1D71517087}"/>
                    </a:ext>
                  </a:extLst>
                </p:cNvPr>
                <p:cNvSpPr txBox="1"/>
                <p:nvPr/>
              </p:nvSpPr>
              <p:spPr>
                <a:xfrm>
                  <a:off x="1855468" y="5549946"/>
                  <a:ext cx="3286601" cy="954107"/>
                </a:xfrm>
                <a:prstGeom prst="rect">
                  <a:avLst/>
                </a:prstGeom>
                <a:noFill/>
              </p:spPr>
              <p:txBody>
                <a:bodyPr wrap="square">
                  <a:spAutoFit/>
                </a:bodyPr>
                <a:lstStyle/>
                <a:p>
                  <a:pPr>
                    <a:spcBef>
                      <a:spcPts val="2400"/>
                    </a:spcBef>
                    <a:buSzPct val="50000"/>
                  </a:pPr>
                  <a:r>
                    <a:rPr lang="en-U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It All Comes Down To Education</a:t>
                  </a:r>
                  <a:endParaRPr lang="es-ES" altLang="zh-CN" sz="28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endParaRPr>
                </a:p>
              </p:txBody>
            </p:sp>
            <p:sp>
              <p:nvSpPr>
                <p:cNvPr id="33" name="Rectangle 32"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DC86FF06-7255-755A-3858-2DECD318B67F}"/>
                    </a:ext>
                  </a:extLst>
                </p:cNvPr>
                <p:cNvSpPr/>
                <p:nvPr/>
              </p:nvSpPr>
              <p:spPr>
                <a:xfrm>
                  <a:off x="1855469" y="6628991"/>
                  <a:ext cx="3892072" cy="2949205"/>
                </a:xfrm>
                <a:prstGeom prst="rect">
                  <a:avLst/>
                </a:prstGeom>
              </p:spPr>
              <p:txBody>
                <a:bodyPr wrap="square">
                  <a:spAutoFit/>
                </a:bodyPr>
                <a:lstStyle/>
                <a:p>
                  <a:pPr>
                    <a:lnSpc>
                      <a:spcPct val="150000"/>
                    </a:lnSpc>
                    <a:spcBef>
                      <a:spcPts val="1200"/>
                    </a:spcBef>
                  </a:pPr>
                  <a:r>
                    <a:rPr lang="en-US" altLang="zh-CN" sz="18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We saw Palestinians choosing Hamas in the Gaza Strip democratic elections in 2006, wiping all changes hoped to achieve in the Oslo agreements. Preventing terror must begin with proper and right education for the younger Palestinian generation.  </a:t>
                  </a:r>
                  <a:endParaRPr lang="es-ES" altLang="zh-CN" sz="18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endParaRPr>
                </a:p>
              </p:txBody>
            </p:sp>
          </p:grpSp>
          <p:sp>
            <p:nvSpPr>
              <p:cNvPr id="31" name="TextBox 30">
                <a:extLst>
                  <a:ext uri="{FF2B5EF4-FFF2-40B4-BE49-F238E27FC236}">
                    <a16:creationId xmlns:a16="http://schemas.microsoft.com/office/drawing/2014/main" id="{23E254D3-5C10-0CFB-2834-994E2BB423CA}"/>
                  </a:ext>
                </a:extLst>
              </p:cNvPr>
              <p:cNvSpPr txBox="1"/>
              <p:nvPr/>
            </p:nvSpPr>
            <p:spPr>
              <a:xfrm>
                <a:off x="1825939" y="3582271"/>
                <a:ext cx="2312774" cy="2215991"/>
              </a:xfrm>
              <a:prstGeom prst="rect">
                <a:avLst/>
              </a:prstGeom>
              <a:noFill/>
            </p:spPr>
            <p:txBody>
              <a:bodyPr wrap="square" rtlCol="0">
                <a:spAutoFit/>
              </a:bodyPr>
              <a:lstStyle/>
              <a:p>
                <a:r>
                  <a:rPr lang="en-US" sz="13800" dirty="0">
                    <a:solidFill>
                      <a:srgbClr val="C00000"/>
                    </a:solidFill>
                    <a:latin typeface="Segoe UI Semibold" panose="020B0702040204020203" pitchFamily="34" charset="0"/>
                    <a:cs typeface="Segoe UI Semibold" panose="020B0702040204020203" pitchFamily="34" charset="0"/>
                  </a:rPr>
                  <a:t>04</a:t>
                </a:r>
              </a:p>
            </p:txBody>
          </p:sp>
        </p:grpSp>
      </p:grpSp>
    </p:spTree>
    <p:extLst>
      <p:ext uri="{BB962C8B-B14F-4D97-AF65-F5344CB8AC3E}">
        <p14:creationId xmlns:p14="http://schemas.microsoft.com/office/powerpoint/2010/main" val="845618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E8C47F-B675-6AC6-51C0-BE958EAC314A}"/>
              </a:ext>
            </a:extLst>
          </p:cNvPr>
          <p:cNvSpPr txBox="1"/>
          <p:nvPr/>
        </p:nvSpPr>
        <p:spPr>
          <a:xfrm>
            <a:off x="1866900" y="4420225"/>
            <a:ext cx="14554200" cy="1446550"/>
          </a:xfrm>
          <a:prstGeom prst="rect">
            <a:avLst/>
          </a:prstGeom>
          <a:noFill/>
        </p:spPr>
        <p:txBody>
          <a:bodyPr wrap="square" rtlCol="0">
            <a:spAutoFit/>
          </a:bodyPr>
          <a:lstStyle/>
          <a:p>
            <a:pPr algn="ctr"/>
            <a:r>
              <a:rPr lang="en-US" sz="8800" dirty="0">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114179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C1860DE-1DAC-6B2A-363E-98D316BFC62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6" name="Freeform: Shape 5">
            <a:extLst>
              <a:ext uri="{FF2B5EF4-FFF2-40B4-BE49-F238E27FC236}">
                <a16:creationId xmlns:a16="http://schemas.microsoft.com/office/drawing/2014/main" id="{E681D0B1-432B-2E84-619F-B5C1F4C85687}"/>
              </a:ext>
            </a:extLst>
          </p:cNvPr>
          <p:cNvSpPr/>
          <p:nvPr/>
        </p:nvSpPr>
        <p:spPr>
          <a:xfrm flipH="1" flipV="1">
            <a:off x="0" y="0"/>
            <a:ext cx="8424456" cy="10296525"/>
          </a:xfrm>
          <a:custGeom>
            <a:avLst/>
            <a:gdLst>
              <a:gd name="connsiteX0" fmla="*/ 2758945 w 8424456"/>
              <a:gd name="connsiteY0" fmla="*/ 0 h 10296525"/>
              <a:gd name="connsiteX1" fmla="*/ 8424456 w 8424456"/>
              <a:gd name="connsiteY1" fmla="*/ 0 h 10296525"/>
              <a:gd name="connsiteX2" fmla="*/ 8424456 w 8424456"/>
              <a:gd name="connsiteY2" fmla="*/ 10296525 h 10296525"/>
              <a:gd name="connsiteX3" fmla="*/ 0 w 8424456"/>
              <a:gd name="connsiteY3" fmla="*/ 10296525 h 10296525"/>
            </a:gdLst>
            <a:ahLst/>
            <a:cxnLst>
              <a:cxn ang="0">
                <a:pos x="connsiteX0" y="connsiteY0"/>
              </a:cxn>
              <a:cxn ang="0">
                <a:pos x="connsiteX1" y="connsiteY1"/>
              </a:cxn>
              <a:cxn ang="0">
                <a:pos x="connsiteX2" y="connsiteY2"/>
              </a:cxn>
              <a:cxn ang="0">
                <a:pos x="connsiteX3" y="connsiteY3"/>
              </a:cxn>
            </a:cxnLst>
            <a:rect l="l" t="t" r="r" b="b"/>
            <a:pathLst>
              <a:path w="8424456" h="10296525">
                <a:moveTo>
                  <a:pt x="2758945" y="0"/>
                </a:moveTo>
                <a:lnTo>
                  <a:pt x="8424456" y="0"/>
                </a:lnTo>
                <a:lnTo>
                  <a:pt x="8424456" y="10296525"/>
                </a:lnTo>
                <a:lnTo>
                  <a:pt x="0" y="10296525"/>
                </a:lnTo>
                <a:close/>
              </a:path>
            </a:pathLst>
          </a:cu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reeform: Shape 2">
            <a:extLst>
              <a:ext uri="{FF2B5EF4-FFF2-40B4-BE49-F238E27FC236}">
                <a16:creationId xmlns:a16="http://schemas.microsoft.com/office/drawing/2014/main" id="{51188304-3DC6-3D33-B774-C3B80ACC3070}"/>
              </a:ext>
            </a:extLst>
          </p:cNvPr>
          <p:cNvSpPr/>
          <p:nvPr/>
        </p:nvSpPr>
        <p:spPr>
          <a:xfrm flipH="1" flipV="1">
            <a:off x="5786814" y="1381125"/>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0C96422E-E2E1-849C-5BCD-A019B9A316C9}"/>
              </a:ext>
            </a:extLst>
          </p:cNvPr>
          <p:cNvSpPr/>
          <p:nvPr/>
        </p:nvSpPr>
        <p:spPr>
          <a:xfrm flipH="1" flipV="1">
            <a:off x="0" y="952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2486B6D-4CC1-DCEC-A2C4-A951C2B8A229}"/>
              </a:ext>
            </a:extLst>
          </p:cNvPr>
          <p:cNvSpPr txBox="1"/>
          <p:nvPr/>
        </p:nvSpPr>
        <p:spPr>
          <a:xfrm>
            <a:off x="1264024" y="2217507"/>
            <a:ext cx="4755776" cy="2277547"/>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altLang="zh-CN" b="0" dirty="0">
                <a:solidFill>
                  <a:schemeClr val="bg1"/>
                </a:solidFill>
                <a:latin typeface="Segoe UI Semibold" panose="020B0702040204020203" pitchFamily="34" charset="0"/>
                <a:cs typeface="Segoe UI Semibold" panose="020B0702040204020203" pitchFamily="34" charset="0"/>
              </a:rPr>
              <a:t>Background</a:t>
            </a:r>
          </a:p>
          <a:p>
            <a:r>
              <a:rPr lang="en-US" b="0" dirty="0">
                <a:solidFill>
                  <a:schemeClr val="bg1"/>
                </a:solidFill>
                <a:latin typeface="Segoe UI Semibold" panose="020B0702040204020203" pitchFamily="34" charset="0"/>
                <a:cs typeface="Segoe UI Semibold" panose="020B0702040204020203" pitchFamily="34" charset="0"/>
              </a:rPr>
              <a:t>Information</a:t>
            </a:r>
          </a:p>
        </p:txBody>
      </p:sp>
      <p:grpSp>
        <p:nvGrpSpPr>
          <p:cNvPr id="2" name="Group 1">
            <a:extLst>
              <a:ext uri="{FF2B5EF4-FFF2-40B4-BE49-F238E27FC236}">
                <a16:creationId xmlns:a16="http://schemas.microsoft.com/office/drawing/2014/main" id="{BCD2D8B1-544E-8FA1-043D-B1D665B68AAF}"/>
              </a:ext>
            </a:extLst>
          </p:cNvPr>
          <p:cNvGrpSpPr/>
          <p:nvPr/>
        </p:nvGrpSpPr>
        <p:grpSpPr>
          <a:xfrm>
            <a:off x="8609052" y="2455883"/>
            <a:ext cx="9374721" cy="6986762"/>
            <a:chOff x="9028410" y="2408258"/>
            <a:chExt cx="9374721" cy="6986762"/>
          </a:xfrm>
        </p:grpSpPr>
        <p:sp>
          <p:nvSpPr>
            <p:cNvPr id="8" name="TextBox 7">
              <a:extLst>
                <a:ext uri="{FF2B5EF4-FFF2-40B4-BE49-F238E27FC236}">
                  <a16:creationId xmlns:a16="http://schemas.microsoft.com/office/drawing/2014/main" id="{A3E84BCB-EF07-ECE4-7C37-B7E5E29A4FFD}"/>
                </a:ext>
              </a:extLst>
            </p:cNvPr>
            <p:cNvSpPr txBox="1"/>
            <p:nvPr/>
          </p:nvSpPr>
          <p:spPr>
            <a:xfrm>
              <a:off x="9047973" y="2408258"/>
              <a:ext cx="9355158" cy="830997"/>
            </a:xfrm>
            <a:prstGeom prst="rect">
              <a:avLst/>
            </a:prstGeom>
            <a:noFill/>
          </p:spPr>
          <p:txBody>
            <a:bodyPr wrap="square">
              <a:spAutoFit/>
            </a:bodyPr>
            <a:lstStyle/>
            <a:p>
              <a:pPr>
                <a:spcBef>
                  <a:spcPts val="1200"/>
                </a:spcBef>
              </a:pP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To answer such question, we first need to understand what motivates terror attacks:</a:t>
              </a:r>
            </a:p>
          </p:txBody>
        </p:sp>
        <p:grpSp>
          <p:nvGrpSpPr>
            <p:cNvPr id="9" name="Group 8">
              <a:extLst>
                <a:ext uri="{FF2B5EF4-FFF2-40B4-BE49-F238E27FC236}">
                  <a16:creationId xmlns:a16="http://schemas.microsoft.com/office/drawing/2014/main" id="{D19EDFC3-6AEC-2F0F-79C6-87066EB9CF5C}"/>
                </a:ext>
              </a:extLst>
            </p:cNvPr>
            <p:cNvGrpSpPr/>
            <p:nvPr/>
          </p:nvGrpSpPr>
          <p:grpSpPr>
            <a:xfrm>
              <a:off x="9028410" y="3403396"/>
              <a:ext cx="4093393" cy="2551619"/>
              <a:chOff x="9028410" y="3914382"/>
              <a:chExt cx="4093393" cy="2551619"/>
            </a:xfrm>
          </p:grpSpPr>
          <p:sp>
            <p:nvSpPr>
              <p:cNvPr id="10" name="TextBox 9">
                <a:extLst>
                  <a:ext uri="{FF2B5EF4-FFF2-40B4-BE49-F238E27FC236}">
                    <a16:creationId xmlns:a16="http://schemas.microsoft.com/office/drawing/2014/main" id="{BCB15ABE-1BBC-4548-EBAF-EDA466F6D936}"/>
                  </a:ext>
                </a:extLst>
              </p:cNvPr>
              <p:cNvSpPr txBox="1"/>
              <p:nvPr/>
            </p:nvSpPr>
            <p:spPr>
              <a:xfrm>
                <a:off x="9088298" y="4956492"/>
                <a:ext cx="4033505" cy="461665"/>
              </a:xfrm>
              <a:prstGeom prst="rect">
                <a:avLst/>
              </a:prstGeom>
              <a:noFill/>
            </p:spPr>
            <p:txBody>
              <a:bodyPr wrap="square">
                <a:spAutoFit/>
              </a:bodyPr>
              <a:lstStyle/>
              <a:p>
                <a:pPr>
                  <a:spcBef>
                    <a:spcPts val="2400"/>
                  </a:spcBef>
                  <a:buSzPct val="50000"/>
                </a:pPr>
                <a:r>
                  <a:rPr lang="en-US" altLang="zh-CN" sz="24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Palestinian Nationalism</a:t>
                </a:r>
                <a:endParaRPr lang="es-ES" altLang="zh-CN" sz="24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endParaRPr>
              </a:p>
            </p:txBody>
          </p:sp>
          <p:sp>
            <p:nvSpPr>
              <p:cNvPr id="11" name="Rectangle 10"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6D95DCD2-147D-6C69-1706-120DCC6BE8CF}"/>
                  </a:ext>
                </a:extLst>
              </p:cNvPr>
              <p:cNvSpPr/>
              <p:nvPr/>
            </p:nvSpPr>
            <p:spPr>
              <a:xfrm>
                <a:off x="9088299" y="5594288"/>
                <a:ext cx="3593247" cy="871713"/>
              </a:xfrm>
              <a:prstGeom prst="rect">
                <a:avLst/>
              </a:prstGeom>
            </p:spPr>
            <p:txBody>
              <a:bodyPr wrap="square">
                <a:spAutoFit/>
              </a:bodyPr>
              <a:lstStyle/>
              <a:p>
                <a:pPr>
                  <a:lnSpc>
                    <a:spcPct val="150000"/>
                  </a:lnSpc>
                  <a:spcBef>
                    <a:spcPts val="1200"/>
                  </a:spcBef>
                </a:pPr>
                <a:r>
                  <a:rPr lang="en-US" altLang="zh-CN" sz="18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Keeping the Palestinian Ideology alive </a:t>
                </a:r>
                <a:endParaRPr lang="es-ES" altLang="zh-CN" sz="18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2E57F836-E50F-FA29-ED9B-935DD0CA2218}"/>
                  </a:ext>
                </a:extLst>
              </p:cNvPr>
              <p:cNvSpPr txBox="1"/>
              <p:nvPr/>
            </p:nvSpPr>
            <p:spPr>
              <a:xfrm>
                <a:off x="9028410" y="3914382"/>
                <a:ext cx="2153067" cy="1107996"/>
              </a:xfrm>
              <a:prstGeom prst="rect">
                <a:avLst/>
              </a:prstGeom>
              <a:noFill/>
            </p:spPr>
            <p:txBody>
              <a:bodyPr wrap="square">
                <a:spAutoFit/>
              </a:bodyPr>
              <a:lstStyle/>
              <a:p>
                <a:r>
                  <a:rPr lang="en-US" altLang="zh-CN" sz="6600" dirty="0">
                    <a:solidFill>
                      <a:srgbClr val="C00000"/>
                    </a:solidFill>
                    <a:latin typeface="Outfit ExtraBold" pitchFamily="2" charset="0"/>
                  </a:rPr>
                  <a:t>01</a:t>
                </a:r>
              </a:p>
            </p:txBody>
          </p:sp>
        </p:grpSp>
        <p:grpSp>
          <p:nvGrpSpPr>
            <p:cNvPr id="12" name="Group 11">
              <a:extLst>
                <a:ext uri="{FF2B5EF4-FFF2-40B4-BE49-F238E27FC236}">
                  <a16:creationId xmlns:a16="http://schemas.microsoft.com/office/drawing/2014/main" id="{B83A8D30-5CB3-C1CC-1044-4ECD60093B65}"/>
                </a:ext>
              </a:extLst>
            </p:cNvPr>
            <p:cNvGrpSpPr/>
            <p:nvPr/>
          </p:nvGrpSpPr>
          <p:grpSpPr>
            <a:xfrm>
              <a:off x="13880557" y="3403396"/>
              <a:ext cx="3653136" cy="2565066"/>
              <a:chOff x="9028410" y="3914382"/>
              <a:chExt cx="3653136" cy="2565066"/>
            </a:xfrm>
          </p:grpSpPr>
          <p:sp>
            <p:nvSpPr>
              <p:cNvPr id="19" name="TextBox 18">
                <a:extLst>
                  <a:ext uri="{FF2B5EF4-FFF2-40B4-BE49-F238E27FC236}">
                    <a16:creationId xmlns:a16="http://schemas.microsoft.com/office/drawing/2014/main" id="{92779546-574B-2011-184F-8174D9F9BE33}"/>
                  </a:ext>
                </a:extLst>
              </p:cNvPr>
              <p:cNvSpPr txBox="1"/>
              <p:nvPr/>
            </p:nvSpPr>
            <p:spPr>
              <a:xfrm>
                <a:off x="9088299" y="4956492"/>
                <a:ext cx="2452736" cy="461665"/>
              </a:xfrm>
              <a:prstGeom prst="rect">
                <a:avLst/>
              </a:prstGeom>
              <a:noFill/>
            </p:spPr>
            <p:txBody>
              <a:bodyPr wrap="square">
                <a:spAutoFit/>
              </a:bodyPr>
              <a:lstStyle/>
              <a:p>
                <a:pPr>
                  <a:spcBef>
                    <a:spcPts val="2400"/>
                  </a:spcBef>
                  <a:buSzPct val="50000"/>
                </a:pPr>
                <a:r>
                  <a:rPr lang="en-US" altLang="zh-CN" sz="24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Religion</a:t>
                </a:r>
                <a:endParaRPr lang="es-ES" altLang="zh-CN" sz="24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endParaRPr>
              </a:p>
            </p:txBody>
          </p:sp>
          <p:sp>
            <p:nvSpPr>
              <p:cNvPr id="20" name="Rectangle 19"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04C97A21-60F6-5263-8F7C-5EFF1CF30DE7}"/>
                  </a:ext>
                </a:extLst>
              </p:cNvPr>
              <p:cNvSpPr/>
              <p:nvPr/>
            </p:nvSpPr>
            <p:spPr>
              <a:xfrm>
                <a:off x="9088299" y="5607735"/>
                <a:ext cx="3593247" cy="871713"/>
              </a:xfrm>
              <a:prstGeom prst="rect">
                <a:avLst/>
              </a:prstGeom>
            </p:spPr>
            <p:txBody>
              <a:bodyPr wrap="square">
                <a:spAutoFit/>
              </a:bodyPr>
              <a:lstStyle/>
              <a:p>
                <a:pPr>
                  <a:lnSpc>
                    <a:spcPct val="150000"/>
                  </a:lnSpc>
                  <a:spcBef>
                    <a:spcPts val="1200"/>
                  </a:spcBef>
                </a:pPr>
                <a:r>
                  <a:rPr lang="en-US" altLang="zh-CN" sz="18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Fight over holy sites and land(Jerusalem)</a:t>
                </a:r>
                <a:endParaRPr lang="es-ES" altLang="zh-CN" sz="18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F73374D8-BC9F-5829-A8A3-552CF4787B65}"/>
                  </a:ext>
                </a:extLst>
              </p:cNvPr>
              <p:cNvSpPr txBox="1"/>
              <p:nvPr/>
            </p:nvSpPr>
            <p:spPr>
              <a:xfrm>
                <a:off x="9028410" y="3914382"/>
                <a:ext cx="2153067" cy="1107996"/>
              </a:xfrm>
              <a:prstGeom prst="rect">
                <a:avLst/>
              </a:prstGeom>
              <a:noFill/>
            </p:spPr>
            <p:txBody>
              <a:bodyPr wrap="square">
                <a:spAutoFit/>
              </a:bodyPr>
              <a:lstStyle/>
              <a:p>
                <a:r>
                  <a:rPr lang="en-US" altLang="zh-CN" sz="6600" dirty="0">
                    <a:solidFill>
                      <a:srgbClr val="C00000"/>
                    </a:solidFill>
                    <a:latin typeface="Outfit ExtraBold" pitchFamily="2" charset="0"/>
                  </a:rPr>
                  <a:t>02</a:t>
                </a:r>
              </a:p>
            </p:txBody>
          </p:sp>
        </p:grpSp>
        <p:grpSp>
          <p:nvGrpSpPr>
            <p:cNvPr id="22" name="Group 21">
              <a:extLst>
                <a:ext uri="{FF2B5EF4-FFF2-40B4-BE49-F238E27FC236}">
                  <a16:creationId xmlns:a16="http://schemas.microsoft.com/office/drawing/2014/main" id="{5812D2B5-17BE-DEDC-021F-9D4BADA3E7A0}"/>
                </a:ext>
              </a:extLst>
            </p:cNvPr>
            <p:cNvGrpSpPr/>
            <p:nvPr/>
          </p:nvGrpSpPr>
          <p:grpSpPr>
            <a:xfrm>
              <a:off x="9058354" y="6427902"/>
              <a:ext cx="3653136" cy="2967118"/>
              <a:chOff x="9028410" y="3914382"/>
              <a:chExt cx="3653136" cy="2967118"/>
            </a:xfrm>
          </p:grpSpPr>
          <p:sp>
            <p:nvSpPr>
              <p:cNvPr id="23" name="TextBox 22">
                <a:extLst>
                  <a:ext uri="{FF2B5EF4-FFF2-40B4-BE49-F238E27FC236}">
                    <a16:creationId xmlns:a16="http://schemas.microsoft.com/office/drawing/2014/main" id="{83BB4902-450F-9A82-3D5C-6C48EEAC8019}"/>
                  </a:ext>
                </a:extLst>
              </p:cNvPr>
              <p:cNvSpPr txBox="1"/>
              <p:nvPr/>
            </p:nvSpPr>
            <p:spPr>
              <a:xfrm>
                <a:off x="9088299" y="4956492"/>
                <a:ext cx="2452736" cy="461665"/>
              </a:xfrm>
              <a:prstGeom prst="rect">
                <a:avLst/>
              </a:prstGeom>
              <a:noFill/>
            </p:spPr>
            <p:txBody>
              <a:bodyPr wrap="square">
                <a:spAutoFit/>
              </a:bodyPr>
              <a:lstStyle/>
              <a:p>
                <a:pPr>
                  <a:spcBef>
                    <a:spcPts val="2400"/>
                  </a:spcBef>
                  <a:buSzPct val="50000"/>
                </a:pPr>
                <a:r>
                  <a:rPr lang="en-US" altLang="zh-CN" sz="24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Politics</a:t>
                </a:r>
                <a:endParaRPr lang="es-ES" altLang="zh-CN" sz="24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endParaRPr>
              </a:p>
            </p:txBody>
          </p:sp>
          <p:sp>
            <p:nvSpPr>
              <p:cNvPr id="24" name="Rectangle 23"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DFF5F533-FF9F-56B0-0130-3B50C2462B8E}"/>
                  </a:ext>
                </a:extLst>
              </p:cNvPr>
              <p:cNvSpPr/>
              <p:nvPr/>
            </p:nvSpPr>
            <p:spPr>
              <a:xfrm>
                <a:off x="9088299" y="5594288"/>
                <a:ext cx="3593247" cy="1287212"/>
              </a:xfrm>
              <a:prstGeom prst="rect">
                <a:avLst/>
              </a:prstGeom>
            </p:spPr>
            <p:txBody>
              <a:bodyPr wrap="square">
                <a:spAutoFit/>
              </a:bodyPr>
              <a:lstStyle/>
              <a:p>
                <a:pPr>
                  <a:lnSpc>
                    <a:spcPct val="150000"/>
                  </a:lnSpc>
                  <a:spcBef>
                    <a:spcPts val="1200"/>
                  </a:spcBef>
                </a:pPr>
                <a:r>
                  <a:rPr lang="en-US" altLang="zh-CN" sz="18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Undermining and discrediting the enemy government by hurting the home front</a:t>
                </a:r>
                <a:endParaRPr lang="es-ES" altLang="zh-CN" sz="18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4FFBDF5C-5AC4-CF9F-D2A2-6A581E3A5C4B}"/>
                  </a:ext>
                </a:extLst>
              </p:cNvPr>
              <p:cNvSpPr txBox="1"/>
              <p:nvPr/>
            </p:nvSpPr>
            <p:spPr>
              <a:xfrm>
                <a:off x="9028410" y="3914382"/>
                <a:ext cx="2153067" cy="1107996"/>
              </a:xfrm>
              <a:prstGeom prst="rect">
                <a:avLst/>
              </a:prstGeom>
              <a:noFill/>
            </p:spPr>
            <p:txBody>
              <a:bodyPr wrap="square">
                <a:spAutoFit/>
              </a:bodyPr>
              <a:lstStyle/>
              <a:p>
                <a:r>
                  <a:rPr lang="en-US" altLang="zh-CN" sz="6600" dirty="0">
                    <a:solidFill>
                      <a:srgbClr val="C00000"/>
                    </a:solidFill>
                    <a:latin typeface="Outfit ExtraBold" pitchFamily="2" charset="0"/>
                  </a:rPr>
                  <a:t>03</a:t>
                </a:r>
              </a:p>
            </p:txBody>
          </p:sp>
        </p:grpSp>
        <p:grpSp>
          <p:nvGrpSpPr>
            <p:cNvPr id="26" name="Group 25">
              <a:extLst>
                <a:ext uri="{FF2B5EF4-FFF2-40B4-BE49-F238E27FC236}">
                  <a16:creationId xmlns:a16="http://schemas.microsoft.com/office/drawing/2014/main" id="{8931EF56-1A3F-16CB-8EAD-9B00B036F2ED}"/>
                </a:ext>
              </a:extLst>
            </p:cNvPr>
            <p:cNvGrpSpPr/>
            <p:nvPr/>
          </p:nvGrpSpPr>
          <p:grpSpPr>
            <a:xfrm>
              <a:off x="13880557" y="6427902"/>
              <a:ext cx="3653136" cy="2551619"/>
              <a:chOff x="9028410" y="3914382"/>
              <a:chExt cx="3653136" cy="2551619"/>
            </a:xfrm>
          </p:grpSpPr>
          <p:sp>
            <p:nvSpPr>
              <p:cNvPr id="27" name="TextBox 26">
                <a:extLst>
                  <a:ext uri="{FF2B5EF4-FFF2-40B4-BE49-F238E27FC236}">
                    <a16:creationId xmlns:a16="http://schemas.microsoft.com/office/drawing/2014/main" id="{259FE5FF-A81A-1F64-B178-45771C741420}"/>
                  </a:ext>
                </a:extLst>
              </p:cNvPr>
              <p:cNvSpPr txBox="1"/>
              <p:nvPr/>
            </p:nvSpPr>
            <p:spPr>
              <a:xfrm>
                <a:off x="9088299" y="4956492"/>
                <a:ext cx="2452736" cy="461665"/>
              </a:xfrm>
              <a:prstGeom prst="rect">
                <a:avLst/>
              </a:prstGeom>
              <a:noFill/>
            </p:spPr>
            <p:txBody>
              <a:bodyPr wrap="square">
                <a:spAutoFit/>
              </a:bodyPr>
              <a:lstStyle/>
              <a:p>
                <a:pPr>
                  <a:spcBef>
                    <a:spcPts val="2400"/>
                  </a:spcBef>
                  <a:buSzPct val="50000"/>
                </a:pPr>
                <a:r>
                  <a:rPr lang="en-US" altLang="zh-CN" sz="24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rPr>
                  <a:t>Economics</a:t>
                </a:r>
                <a:endParaRPr lang="es-ES" altLang="zh-CN" sz="2400" dirty="0">
                  <a:solidFill>
                    <a:schemeClr val="tx1">
                      <a:lumMod val="85000"/>
                      <a:lumOff val="15000"/>
                    </a:schemeClr>
                  </a:solidFill>
                  <a:latin typeface="Segoe UI Semibold" panose="020B0702040204020203" pitchFamily="34" charset="0"/>
                  <a:ea typeface="Lato Light" panose="020F0502020204030203" pitchFamily="34" charset="0"/>
                  <a:cs typeface="Segoe UI Semibold" panose="020B0702040204020203" pitchFamily="34" charset="0"/>
                </a:endParaRPr>
              </a:p>
            </p:txBody>
          </p:sp>
          <p:sp>
            <p:nvSpPr>
              <p:cNvPr id="28" name="Rectangle 27"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CE473925-1543-99FB-674C-61CC73866F82}"/>
                  </a:ext>
                </a:extLst>
              </p:cNvPr>
              <p:cNvSpPr/>
              <p:nvPr/>
            </p:nvSpPr>
            <p:spPr>
              <a:xfrm>
                <a:off x="9088299" y="5594288"/>
                <a:ext cx="3593247" cy="871713"/>
              </a:xfrm>
              <a:prstGeom prst="rect">
                <a:avLst/>
              </a:prstGeom>
            </p:spPr>
            <p:txBody>
              <a:bodyPr wrap="square">
                <a:spAutoFit/>
              </a:bodyPr>
              <a:lstStyle/>
              <a:p>
                <a:pPr>
                  <a:lnSpc>
                    <a:spcPct val="150000"/>
                  </a:lnSpc>
                  <a:spcBef>
                    <a:spcPts val="1200"/>
                  </a:spcBef>
                </a:pPr>
                <a:r>
                  <a:rPr lang="en-US" altLang="zh-CN" sz="18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30% Of all population is in poverty, foreign country provocation</a:t>
                </a:r>
                <a:endParaRPr lang="es-ES" altLang="zh-CN" sz="18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29" name="TextBox 28">
                <a:extLst>
                  <a:ext uri="{FF2B5EF4-FFF2-40B4-BE49-F238E27FC236}">
                    <a16:creationId xmlns:a16="http://schemas.microsoft.com/office/drawing/2014/main" id="{757E9D32-0D03-B6FE-2C7E-88945A485897}"/>
                  </a:ext>
                </a:extLst>
              </p:cNvPr>
              <p:cNvSpPr txBox="1"/>
              <p:nvPr/>
            </p:nvSpPr>
            <p:spPr>
              <a:xfrm>
                <a:off x="9028410" y="3914382"/>
                <a:ext cx="2153067" cy="1107996"/>
              </a:xfrm>
              <a:prstGeom prst="rect">
                <a:avLst/>
              </a:prstGeom>
              <a:noFill/>
            </p:spPr>
            <p:txBody>
              <a:bodyPr wrap="square">
                <a:spAutoFit/>
              </a:bodyPr>
              <a:lstStyle/>
              <a:p>
                <a:r>
                  <a:rPr lang="en-US" altLang="zh-CN" sz="6600" dirty="0">
                    <a:solidFill>
                      <a:srgbClr val="C00000"/>
                    </a:solidFill>
                    <a:latin typeface="Outfit ExtraBold" pitchFamily="2" charset="0"/>
                  </a:rPr>
                  <a:t>04</a:t>
                </a:r>
              </a:p>
            </p:txBody>
          </p:sp>
        </p:grpSp>
      </p:grpSp>
      <p:sp>
        <p:nvSpPr>
          <p:cNvPr id="13" name="TextBox 12">
            <a:extLst>
              <a:ext uri="{FF2B5EF4-FFF2-40B4-BE49-F238E27FC236}">
                <a16:creationId xmlns:a16="http://schemas.microsoft.com/office/drawing/2014/main" id="{792D7D39-3A74-CE35-A8A1-54ECD11625C5}"/>
              </a:ext>
            </a:extLst>
          </p:cNvPr>
          <p:cNvSpPr txBox="1"/>
          <p:nvPr/>
        </p:nvSpPr>
        <p:spPr>
          <a:xfrm>
            <a:off x="886845" y="8494239"/>
            <a:ext cx="4013125" cy="707886"/>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2000" b="0" dirty="0">
                <a:solidFill>
                  <a:schemeClr val="bg1"/>
                </a:solidFill>
                <a:latin typeface="Segoe UI Semilight" panose="020B0402040204020203" pitchFamily="34" charset="0"/>
                <a:cs typeface="Segoe UI Semilight" panose="020B0402040204020203" pitchFamily="34" charset="0"/>
              </a:rPr>
              <a:t>Motives, Methods and everything in between</a:t>
            </a:r>
          </a:p>
        </p:txBody>
      </p:sp>
      <p:sp>
        <p:nvSpPr>
          <p:cNvPr id="14" name="TextBox 13">
            <a:extLst>
              <a:ext uri="{FF2B5EF4-FFF2-40B4-BE49-F238E27FC236}">
                <a16:creationId xmlns:a16="http://schemas.microsoft.com/office/drawing/2014/main" id="{CCE866CC-9D38-CBA8-3261-0E4950CA915D}"/>
              </a:ext>
            </a:extLst>
          </p:cNvPr>
          <p:cNvSpPr txBox="1"/>
          <p:nvPr/>
        </p:nvSpPr>
        <p:spPr>
          <a:xfrm>
            <a:off x="8618835" y="770029"/>
            <a:ext cx="9355157" cy="1077218"/>
          </a:xfrm>
          <a:prstGeom prst="rect">
            <a:avLst/>
          </a:prstGeom>
          <a:noFill/>
        </p:spPr>
        <p:txBody>
          <a:bodyPr wrap="square" rtlCol="0">
            <a:spAutoFit/>
          </a:bodyPr>
          <a:lstStyle/>
          <a:p>
            <a:r>
              <a:rPr lang="en-US" altLang="zh-CN" sz="3200" b="1" dirty="0">
                <a:solidFill>
                  <a:schemeClr val="tx1">
                    <a:lumMod val="75000"/>
                    <a:lumOff val="25000"/>
                  </a:schemeClr>
                </a:solidFill>
                <a:latin typeface="Segoe UI Semibold" panose="020B0702040204020203" pitchFamily="34" charset="0"/>
                <a:ea typeface="Lato Light" panose="020F0502020204030203" pitchFamily="34" charset="0"/>
                <a:cs typeface="Segoe UI Semibold" panose="020B0702040204020203" pitchFamily="34" charset="0"/>
              </a:rPr>
              <a:t>What are the main trends in terror attacks over the years?</a:t>
            </a:r>
            <a:r>
              <a:rPr lang="he-IL" altLang="zh-CN" sz="3200" b="1" dirty="0">
                <a:solidFill>
                  <a:schemeClr val="tx1">
                    <a:lumMod val="75000"/>
                    <a:lumOff val="25000"/>
                  </a:schemeClr>
                </a:solidFill>
                <a:latin typeface="Segoe UI Semibold" panose="020B0702040204020203" pitchFamily="34" charset="0"/>
                <a:ea typeface="Lato Light" panose="020F0502020204030203" pitchFamily="34" charset="0"/>
                <a:cs typeface="Segoe UI Semibold" panose="020B0702040204020203" pitchFamily="34" charset="0"/>
              </a:rPr>
              <a:t> </a:t>
            </a:r>
            <a:r>
              <a:rPr lang="en-US" altLang="zh-CN" sz="3200" b="1" dirty="0">
                <a:solidFill>
                  <a:schemeClr val="tx1">
                    <a:lumMod val="75000"/>
                    <a:lumOff val="25000"/>
                  </a:schemeClr>
                </a:solidFill>
                <a:latin typeface="Segoe UI Semibold" panose="020B0702040204020203" pitchFamily="34" charset="0"/>
                <a:ea typeface="Lato Light" panose="020F0502020204030203" pitchFamily="34" charset="0"/>
                <a:cs typeface="Segoe UI Semibold" panose="020B0702040204020203" pitchFamily="34" charset="0"/>
              </a:rPr>
              <a:t>How can we prevent the next attack?</a:t>
            </a:r>
          </a:p>
        </p:txBody>
      </p:sp>
    </p:spTree>
    <p:extLst>
      <p:ext uri="{BB962C8B-B14F-4D97-AF65-F5344CB8AC3E}">
        <p14:creationId xmlns:p14="http://schemas.microsoft.com/office/powerpoint/2010/main" val="204204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4E660-A1D6-74BD-F7DD-4BA7F71BE3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D36000-3FF3-5CE8-F6B2-042618408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67" y="1333627"/>
            <a:ext cx="11728852" cy="6345906"/>
          </a:xfrm>
          <a:prstGeom prst="rect">
            <a:avLst/>
          </a:prstGeom>
        </p:spPr>
      </p:pic>
      <p:sp>
        <p:nvSpPr>
          <p:cNvPr id="7" name="Freeform: Shape 6">
            <a:extLst>
              <a:ext uri="{FF2B5EF4-FFF2-40B4-BE49-F238E27FC236}">
                <a16:creationId xmlns:a16="http://schemas.microsoft.com/office/drawing/2014/main" id="{4A365666-1683-FAC1-90EC-013F0472EA9E}"/>
              </a:ext>
            </a:extLst>
          </p:cNvPr>
          <p:cNvSpPr/>
          <p:nvPr/>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97068D47-0637-765C-3BCF-AF42F09708F4}"/>
              </a:ext>
            </a:extLst>
          </p:cNvPr>
          <p:cNvSpPr txBox="1"/>
          <p:nvPr/>
        </p:nvSpPr>
        <p:spPr>
          <a:xfrm>
            <a:off x="2883442" y="812148"/>
            <a:ext cx="7705164" cy="507831"/>
          </a:xfrm>
          <a:prstGeom prst="rect">
            <a:avLst/>
          </a:prstGeom>
          <a:noFill/>
        </p:spPr>
        <p:txBody>
          <a:bodyPr wrap="square" rtlCol="0">
            <a:spAutoFit/>
          </a:bodyPr>
          <a:lstStyle/>
          <a:p>
            <a:r>
              <a:rPr lang="en-US" b="1" dirty="0">
                <a:latin typeface="Segoe UI Semibold" panose="020B0702040204020203" pitchFamily="34" charset="0"/>
                <a:cs typeface="Segoe UI Semibold" panose="020B0702040204020203" pitchFamily="34" charset="0"/>
              </a:rPr>
              <a:t>Average Number Of Attacks During Israeli Wars</a:t>
            </a:r>
          </a:p>
        </p:txBody>
      </p:sp>
      <p:sp>
        <p:nvSpPr>
          <p:cNvPr id="13" name="TextBox 12">
            <a:extLst>
              <a:ext uri="{FF2B5EF4-FFF2-40B4-BE49-F238E27FC236}">
                <a16:creationId xmlns:a16="http://schemas.microsoft.com/office/drawing/2014/main" id="{59D9D759-1F35-30C9-95D8-AB45253F0268}"/>
              </a:ext>
            </a:extLst>
          </p:cNvPr>
          <p:cNvSpPr txBox="1"/>
          <p:nvPr/>
        </p:nvSpPr>
        <p:spPr>
          <a:xfrm>
            <a:off x="14616954" y="2927171"/>
            <a:ext cx="3832156" cy="2277547"/>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altLang="zh-CN" b="0" dirty="0">
                <a:solidFill>
                  <a:schemeClr val="bg1"/>
                </a:solidFill>
                <a:latin typeface="Segoe UI Semibold" panose="020B0702040204020203" pitchFamily="34" charset="0"/>
                <a:cs typeface="Segoe UI Semibold" panose="020B0702040204020203" pitchFamily="34" charset="0"/>
              </a:rPr>
              <a:t>Pattern:</a:t>
            </a:r>
          </a:p>
          <a:p>
            <a:r>
              <a:rPr lang="en-US" b="0" dirty="0">
                <a:solidFill>
                  <a:schemeClr val="bg1"/>
                </a:solidFill>
                <a:latin typeface="Segoe UI Semibold" panose="020B0702040204020203" pitchFamily="34" charset="0"/>
                <a:cs typeface="Segoe UI Semibold" panose="020B0702040204020203" pitchFamily="34" charset="0"/>
              </a:rPr>
              <a:t>Wars</a:t>
            </a:r>
          </a:p>
        </p:txBody>
      </p:sp>
      <p:pic>
        <p:nvPicPr>
          <p:cNvPr id="30" name="Picture Placeholder 29">
            <a:extLst>
              <a:ext uri="{FF2B5EF4-FFF2-40B4-BE49-F238E27FC236}">
                <a16:creationId xmlns:a16="http://schemas.microsoft.com/office/drawing/2014/main" id="{D27596C7-8B6D-735F-4ECF-E59B9B214E1F}"/>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12476433" y="0"/>
            <a:ext cx="5808662" cy="10296525"/>
          </a:xfrm>
        </p:spPr>
      </p:pic>
      <p:sp>
        <p:nvSpPr>
          <p:cNvPr id="31" name="Rectangle 30">
            <a:extLst>
              <a:ext uri="{FF2B5EF4-FFF2-40B4-BE49-F238E27FC236}">
                <a16:creationId xmlns:a16="http://schemas.microsoft.com/office/drawing/2014/main" id="{8BACBFC1-FA1B-B77B-D32C-2E357641005F}"/>
              </a:ext>
            </a:extLst>
          </p:cNvPr>
          <p:cNvSpPr/>
          <p:nvPr/>
        </p:nvSpPr>
        <p:spPr>
          <a:xfrm>
            <a:off x="12486717" y="-1"/>
            <a:ext cx="5802578" cy="103004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3684494"/>
              <a:gd name="connsiteY0" fmla="*/ 0 h 10367682"/>
              <a:gd name="connsiteX1" fmla="*/ 914400 w 3684494"/>
              <a:gd name="connsiteY1" fmla="*/ 0 h 10367682"/>
              <a:gd name="connsiteX2" fmla="*/ 3684494 w 3684494"/>
              <a:gd name="connsiteY2" fmla="*/ 10367682 h 10367682"/>
              <a:gd name="connsiteX3" fmla="*/ 0 w 3684494"/>
              <a:gd name="connsiteY3" fmla="*/ 914400 h 10367682"/>
              <a:gd name="connsiteX4" fmla="*/ 0 w 3684494"/>
              <a:gd name="connsiteY4" fmla="*/ 0 h 10367682"/>
              <a:gd name="connsiteX0" fmla="*/ 2111188 w 5795682"/>
              <a:gd name="connsiteY0" fmla="*/ 0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0 h 10367682"/>
              <a:gd name="connsiteX0" fmla="*/ 2111188 w 5795682"/>
              <a:gd name="connsiteY0" fmla="*/ 26894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11188 w 5795682"/>
              <a:gd name="connsiteY0" fmla="*/ 26894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82464"/>
              <a:gd name="connsiteY0" fmla="*/ 13447 h 10300447"/>
              <a:gd name="connsiteX1" fmla="*/ 5782235 w 5782464"/>
              <a:gd name="connsiteY1" fmla="*/ 0 h 10300447"/>
              <a:gd name="connsiteX2" fmla="*/ 5728447 w 5782464"/>
              <a:gd name="connsiteY2" fmla="*/ 10273553 h 10300447"/>
              <a:gd name="connsiteX3" fmla="*/ 0 w 5782464"/>
              <a:gd name="connsiteY3" fmla="*/ 10300447 h 10300447"/>
              <a:gd name="connsiteX4" fmla="*/ 2138082 w 5782464"/>
              <a:gd name="connsiteY4" fmla="*/ 13447 h 10300447"/>
              <a:gd name="connsiteX0" fmla="*/ 2138082 w 5782831"/>
              <a:gd name="connsiteY0" fmla="*/ 13447 h 10300447"/>
              <a:gd name="connsiteX1" fmla="*/ 5782235 w 5782831"/>
              <a:gd name="connsiteY1" fmla="*/ 0 h 10300447"/>
              <a:gd name="connsiteX2" fmla="*/ 5768788 w 5782831"/>
              <a:gd name="connsiteY2" fmla="*/ 10287000 h 10300447"/>
              <a:gd name="connsiteX3" fmla="*/ 0 w 5782831"/>
              <a:gd name="connsiteY3" fmla="*/ 10300447 h 10300447"/>
              <a:gd name="connsiteX4" fmla="*/ 2138082 w 5782831"/>
              <a:gd name="connsiteY4" fmla="*/ 13447 h 10300447"/>
              <a:gd name="connsiteX0" fmla="*/ 2138082 w 5783528"/>
              <a:gd name="connsiteY0" fmla="*/ 13447 h 10300447"/>
              <a:gd name="connsiteX1" fmla="*/ 5782235 w 5783528"/>
              <a:gd name="connsiteY1" fmla="*/ 0 h 10300447"/>
              <a:gd name="connsiteX2" fmla="*/ 5782235 w 5783528"/>
              <a:gd name="connsiteY2" fmla="*/ 10287000 h 10300447"/>
              <a:gd name="connsiteX3" fmla="*/ 0 w 5783528"/>
              <a:gd name="connsiteY3" fmla="*/ 10300447 h 10300447"/>
              <a:gd name="connsiteX4" fmla="*/ 2138082 w 5783528"/>
              <a:gd name="connsiteY4" fmla="*/ 13447 h 10300447"/>
              <a:gd name="connsiteX0" fmla="*/ 2157132 w 5802578"/>
              <a:gd name="connsiteY0" fmla="*/ 13447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13447 h 10300447"/>
              <a:gd name="connsiteX0" fmla="*/ 2157132 w 5802578"/>
              <a:gd name="connsiteY0" fmla="*/ 3922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3922 h 10300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2578" h="10300447">
                <a:moveTo>
                  <a:pt x="2157132" y="3922"/>
                </a:moveTo>
                <a:lnTo>
                  <a:pt x="5801285" y="0"/>
                </a:lnTo>
                <a:cubicBezTo>
                  <a:pt x="5805767" y="3455894"/>
                  <a:pt x="5796803" y="6831106"/>
                  <a:pt x="5801285" y="10287000"/>
                </a:cubicBezTo>
                <a:lnTo>
                  <a:pt x="0" y="10300447"/>
                </a:lnTo>
                <a:lnTo>
                  <a:pt x="2157132" y="3922"/>
                </a:lnTo>
                <a:close/>
              </a:path>
            </a:pathLst>
          </a:custGeom>
          <a:solidFill>
            <a:schemeClr val="tx2">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2911F18-57EB-FF08-BC91-23574BC4412C}"/>
              </a:ext>
            </a:extLst>
          </p:cNvPr>
          <p:cNvSpPr/>
          <p:nvPr/>
        </p:nvSpPr>
        <p:spPr>
          <a:xfrm rot="21448390">
            <a:off x="12373214" y="1371600"/>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9A91EB64-BC4B-E39A-8BB5-E8D572691F2B}"/>
              </a:ext>
            </a:extLst>
          </p:cNvPr>
          <p:cNvSpPr/>
          <p:nvPr/>
        </p:nvSpPr>
        <p:spPr>
          <a:xfrm rot="10800000" flipH="1" flipV="1">
            <a:off x="17205912" y="6221054"/>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34">
            <a:extLst>
              <a:ext uri="{FF2B5EF4-FFF2-40B4-BE49-F238E27FC236}">
                <a16:creationId xmlns:a16="http://schemas.microsoft.com/office/drawing/2014/main" id="{1EB875A9-3343-F244-2F64-858CC7741F2A}"/>
              </a:ext>
            </a:extLst>
          </p:cNvPr>
          <p:cNvGrpSpPr/>
          <p:nvPr/>
        </p:nvGrpSpPr>
        <p:grpSpPr>
          <a:xfrm>
            <a:off x="14627238" y="2504868"/>
            <a:ext cx="3668141" cy="1533095"/>
            <a:chOff x="14642235" y="2359726"/>
            <a:chExt cx="3668141" cy="1533095"/>
          </a:xfrm>
        </p:grpSpPr>
        <p:sp>
          <p:nvSpPr>
            <p:cNvPr id="33" name="TextBox 32">
              <a:extLst>
                <a:ext uri="{FF2B5EF4-FFF2-40B4-BE49-F238E27FC236}">
                  <a16:creationId xmlns:a16="http://schemas.microsoft.com/office/drawing/2014/main" id="{AAF5A32E-BC1B-09DF-E8E4-BC7371918E27}"/>
                </a:ext>
              </a:extLst>
            </p:cNvPr>
            <p:cNvSpPr txBox="1"/>
            <p:nvPr/>
          </p:nvSpPr>
          <p:spPr>
            <a:xfrm>
              <a:off x="14685777" y="3308046"/>
              <a:ext cx="3624599" cy="584775"/>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3200" b="0" dirty="0">
                  <a:solidFill>
                    <a:schemeClr val="bg1"/>
                  </a:solidFill>
                  <a:latin typeface="Segoe UI Semibold" panose="020B0702040204020203" pitchFamily="34" charset="0"/>
                  <a:cs typeface="Segoe UI Semibold" panose="020B0702040204020203" pitchFamily="34" charset="0"/>
                </a:rPr>
                <a:t>Israeli Wars</a:t>
              </a:r>
            </a:p>
          </p:txBody>
        </p:sp>
        <p:sp>
          <p:nvSpPr>
            <p:cNvPr id="34" name="TextBox 33">
              <a:extLst>
                <a:ext uri="{FF2B5EF4-FFF2-40B4-BE49-F238E27FC236}">
                  <a16:creationId xmlns:a16="http://schemas.microsoft.com/office/drawing/2014/main" id="{07E2891E-130D-338C-49B4-F0D6D583ED5D}"/>
                </a:ext>
              </a:extLst>
            </p:cNvPr>
            <p:cNvSpPr txBox="1"/>
            <p:nvPr/>
          </p:nvSpPr>
          <p:spPr>
            <a:xfrm>
              <a:off x="14642235" y="2359726"/>
              <a:ext cx="3507003" cy="1107996"/>
            </a:xfrm>
            <a:prstGeom prst="rect">
              <a:avLst/>
            </a:prstGeom>
            <a:noFill/>
          </p:spPr>
          <p:txBody>
            <a:bodyPr wrap="square" rtlCol="0">
              <a:spAutoFit/>
            </a:bodyPr>
            <a:lstStyle/>
            <a:p>
              <a:r>
                <a:rPr lang="en-US" sz="6600" dirty="0">
                  <a:solidFill>
                    <a:schemeClr val="bg1"/>
                  </a:solidFill>
                  <a:latin typeface="Segoe UI Semibold" panose="020B0702040204020203" pitchFamily="34" charset="0"/>
                  <a:cs typeface="Segoe UI Semibold" panose="020B0702040204020203" pitchFamily="34" charset="0"/>
                </a:rPr>
                <a:t>Patterns</a:t>
              </a:r>
            </a:p>
          </p:txBody>
        </p:sp>
      </p:grpSp>
      <p:sp>
        <p:nvSpPr>
          <p:cNvPr id="36" name="Rectangle 35"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414BBE2B-E0AE-25E1-6FA9-BB8D5A12D181}"/>
              </a:ext>
            </a:extLst>
          </p:cNvPr>
          <p:cNvSpPr/>
          <p:nvPr/>
        </p:nvSpPr>
        <p:spPr>
          <a:xfrm>
            <a:off x="1690497" y="8347175"/>
            <a:ext cx="10517643" cy="830997"/>
          </a:xfrm>
          <a:prstGeom prst="rect">
            <a:avLst/>
          </a:prstGeom>
        </p:spPr>
        <p:txBody>
          <a:bodyPr wrap="square">
            <a:spAutoFit/>
          </a:bodyPr>
          <a:lstStyle/>
          <a:p>
            <a:pPr>
              <a:spcBef>
                <a:spcPts val="1200"/>
              </a:spcBef>
            </a:pP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All Terror waves usually come in a frequency of </a:t>
            </a:r>
            <a:r>
              <a:rPr lang="en-US" altLang="zh-CN" sz="2400" b="1"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2 years</a:t>
            </a: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 The bigger ones are leading to war/operation. </a:t>
            </a:r>
            <a:endParaRPr lang="es-E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8" name="TextBox 37">
            <a:extLst>
              <a:ext uri="{FF2B5EF4-FFF2-40B4-BE49-F238E27FC236}">
                <a16:creationId xmlns:a16="http://schemas.microsoft.com/office/drawing/2014/main" id="{A690FFF1-6798-9EAA-B8A1-7DA99F68DD9D}"/>
              </a:ext>
            </a:extLst>
          </p:cNvPr>
          <p:cNvSpPr txBox="1"/>
          <p:nvPr/>
        </p:nvSpPr>
        <p:spPr>
          <a:xfrm>
            <a:off x="13502378" y="8681438"/>
            <a:ext cx="3624599" cy="707886"/>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2000" b="0" dirty="0">
                <a:solidFill>
                  <a:schemeClr val="bg1"/>
                </a:solidFill>
                <a:latin typeface="Segoe UI Semilight" panose="020B0402040204020203" pitchFamily="34" charset="0"/>
                <a:cs typeface="Segoe UI Semilight" panose="020B0402040204020203" pitchFamily="34" charset="0"/>
              </a:rPr>
              <a:t>How do wars effect terror waves?</a:t>
            </a:r>
          </a:p>
        </p:txBody>
      </p:sp>
    </p:spTree>
    <p:extLst>
      <p:ext uri="{BB962C8B-B14F-4D97-AF65-F5344CB8AC3E}">
        <p14:creationId xmlns:p14="http://schemas.microsoft.com/office/powerpoint/2010/main" val="264643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3266C-C8EC-76EE-4EA5-0D096E90B23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2EFA33-2DCB-A1FE-6C07-BD107FA1F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85" y="1491488"/>
            <a:ext cx="11845989" cy="6360739"/>
          </a:xfrm>
          <a:prstGeom prst="rect">
            <a:avLst/>
          </a:prstGeom>
        </p:spPr>
      </p:pic>
      <p:pic>
        <p:nvPicPr>
          <p:cNvPr id="5" name="Picture Placeholder 4">
            <a:extLst>
              <a:ext uri="{FF2B5EF4-FFF2-40B4-BE49-F238E27FC236}">
                <a16:creationId xmlns:a16="http://schemas.microsoft.com/office/drawing/2014/main" id="{E102A676-9FBA-9503-F11A-9B36421B4A3C}"/>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12503269" y="0"/>
            <a:ext cx="5802578" cy="10296525"/>
          </a:xfrm>
        </p:spPr>
      </p:pic>
      <p:sp>
        <p:nvSpPr>
          <p:cNvPr id="7" name="Freeform: Shape 6">
            <a:extLst>
              <a:ext uri="{FF2B5EF4-FFF2-40B4-BE49-F238E27FC236}">
                <a16:creationId xmlns:a16="http://schemas.microsoft.com/office/drawing/2014/main" id="{3C41E6AC-1F7C-E132-5280-EFC79BF19441}"/>
              </a:ext>
            </a:extLst>
          </p:cNvPr>
          <p:cNvSpPr/>
          <p:nvPr/>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0B552B3C-9545-7A60-8445-FAC33D121D08}"/>
              </a:ext>
            </a:extLst>
          </p:cNvPr>
          <p:cNvSpPr txBox="1"/>
          <p:nvPr/>
        </p:nvSpPr>
        <p:spPr>
          <a:xfrm>
            <a:off x="2853840" y="812148"/>
            <a:ext cx="8190958" cy="507831"/>
          </a:xfrm>
          <a:prstGeom prst="rect">
            <a:avLst/>
          </a:prstGeom>
          <a:noFill/>
        </p:spPr>
        <p:txBody>
          <a:bodyPr wrap="square" rtlCol="0">
            <a:spAutoFit/>
          </a:bodyPr>
          <a:lstStyle/>
          <a:p>
            <a:r>
              <a:rPr lang="en-US" b="1" dirty="0">
                <a:latin typeface="Segoe UI Semibold" panose="020B0702040204020203" pitchFamily="34" charset="0"/>
                <a:cs typeface="Segoe UI Semibold" panose="020B0702040204020203" pitchFamily="34" charset="0"/>
              </a:rPr>
              <a:t>Number Of Attacks Under Different Governments</a:t>
            </a:r>
          </a:p>
        </p:txBody>
      </p:sp>
      <p:sp>
        <p:nvSpPr>
          <p:cNvPr id="31" name="Rectangle 30">
            <a:extLst>
              <a:ext uri="{FF2B5EF4-FFF2-40B4-BE49-F238E27FC236}">
                <a16:creationId xmlns:a16="http://schemas.microsoft.com/office/drawing/2014/main" id="{486B5418-139B-C714-BE57-537C84084E7A}"/>
              </a:ext>
            </a:extLst>
          </p:cNvPr>
          <p:cNvSpPr/>
          <p:nvPr/>
        </p:nvSpPr>
        <p:spPr>
          <a:xfrm>
            <a:off x="12497185" y="-14514"/>
            <a:ext cx="5802578" cy="103004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3684494"/>
              <a:gd name="connsiteY0" fmla="*/ 0 h 10367682"/>
              <a:gd name="connsiteX1" fmla="*/ 914400 w 3684494"/>
              <a:gd name="connsiteY1" fmla="*/ 0 h 10367682"/>
              <a:gd name="connsiteX2" fmla="*/ 3684494 w 3684494"/>
              <a:gd name="connsiteY2" fmla="*/ 10367682 h 10367682"/>
              <a:gd name="connsiteX3" fmla="*/ 0 w 3684494"/>
              <a:gd name="connsiteY3" fmla="*/ 914400 h 10367682"/>
              <a:gd name="connsiteX4" fmla="*/ 0 w 3684494"/>
              <a:gd name="connsiteY4" fmla="*/ 0 h 10367682"/>
              <a:gd name="connsiteX0" fmla="*/ 2111188 w 5795682"/>
              <a:gd name="connsiteY0" fmla="*/ 0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0 h 10367682"/>
              <a:gd name="connsiteX0" fmla="*/ 2111188 w 5795682"/>
              <a:gd name="connsiteY0" fmla="*/ 26894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11188 w 5795682"/>
              <a:gd name="connsiteY0" fmla="*/ 26894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82464"/>
              <a:gd name="connsiteY0" fmla="*/ 13447 h 10300447"/>
              <a:gd name="connsiteX1" fmla="*/ 5782235 w 5782464"/>
              <a:gd name="connsiteY1" fmla="*/ 0 h 10300447"/>
              <a:gd name="connsiteX2" fmla="*/ 5728447 w 5782464"/>
              <a:gd name="connsiteY2" fmla="*/ 10273553 h 10300447"/>
              <a:gd name="connsiteX3" fmla="*/ 0 w 5782464"/>
              <a:gd name="connsiteY3" fmla="*/ 10300447 h 10300447"/>
              <a:gd name="connsiteX4" fmla="*/ 2138082 w 5782464"/>
              <a:gd name="connsiteY4" fmla="*/ 13447 h 10300447"/>
              <a:gd name="connsiteX0" fmla="*/ 2138082 w 5782831"/>
              <a:gd name="connsiteY0" fmla="*/ 13447 h 10300447"/>
              <a:gd name="connsiteX1" fmla="*/ 5782235 w 5782831"/>
              <a:gd name="connsiteY1" fmla="*/ 0 h 10300447"/>
              <a:gd name="connsiteX2" fmla="*/ 5768788 w 5782831"/>
              <a:gd name="connsiteY2" fmla="*/ 10287000 h 10300447"/>
              <a:gd name="connsiteX3" fmla="*/ 0 w 5782831"/>
              <a:gd name="connsiteY3" fmla="*/ 10300447 h 10300447"/>
              <a:gd name="connsiteX4" fmla="*/ 2138082 w 5782831"/>
              <a:gd name="connsiteY4" fmla="*/ 13447 h 10300447"/>
              <a:gd name="connsiteX0" fmla="*/ 2138082 w 5783528"/>
              <a:gd name="connsiteY0" fmla="*/ 13447 h 10300447"/>
              <a:gd name="connsiteX1" fmla="*/ 5782235 w 5783528"/>
              <a:gd name="connsiteY1" fmla="*/ 0 h 10300447"/>
              <a:gd name="connsiteX2" fmla="*/ 5782235 w 5783528"/>
              <a:gd name="connsiteY2" fmla="*/ 10287000 h 10300447"/>
              <a:gd name="connsiteX3" fmla="*/ 0 w 5783528"/>
              <a:gd name="connsiteY3" fmla="*/ 10300447 h 10300447"/>
              <a:gd name="connsiteX4" fmla="*/ 2138082 w 5783528"/>
              <a:gd name="connsiteY4" fmla="*/ 13447 h 10300447"/>
              <a:gd name="connsiteX0" fmla="*/ 2157132 w 5802578"/>
              <a:gd name="connsiteY0" fmla="*/ 13447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13447 h 10300447"/>
              <a:gd name="connsiteX0" fmla="*/ 2157132 w 5802578"/>
              <a:gd name="connsiteY0" fmla="*/ 3922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3922 h 10300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2578" h="10300447">
                <a:moveTo>
                  <a:pt x="2157132" y="3922"/>
                </a:moveTo>
                <a:lnTo>
                  <a:pt x="5801285" y="0"/>
                </a:lnTo>
                <a:cubicBezTo>
                  <a:pt x="5805767" y="3455894"/>
                  <a:pt x="5796803" y="6831106"/>
                  <a:pt x="5801285" y="10287000"/>
                </a:cubicBezTo>
                <a:lnTo>
                  <a:pt x="0" y="10300447"/>
                </a:lnTo>
                <a:lnTo>
                  <a:pt x="2157132" y="3922"/>
                </a:lnTo>
                <a:close/>
              </a:path>
            </a:pathLst>
          </a:custGeom>
          <a:solidFill>
            <a:schemeClr val="tx2">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059482D-6668-BBD7-1532-A1497E867FCD}"/>
              </a:ext>
            </a:extLst>
          </p:cNvPr>
          <p:cNvSpPr/>
          <p:nvPr/>
        </p:nvSpPr>
        <p:spPr>
          <a:xfrm rot="21448390">
            <a:off x="12373214" y="1371600"/>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6EB3337-309E-A60A-EDA4-0D3B43FCB9C0}"/>
              </a:ext>
            </a:extLst>
          </p:cNvPr>
          <p:cNvSpPr/>
          <p:nvPr/>
        </p:nvSpPr>
        <p:spPr>
          <a:xfrm rot="10800000" flipH="1" flipV="1">
            <a:off x="17205912" y="6221054"/>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131163EA-46DE-F12D-064D-6AE668CA2B80}"/>
              </a:ext>
            </a:extLst>
          </p:cNvPr>
          <p:cNvGrpSpPr/>
          <p:nvPr/>
        </p:nvGrpSpPr>
        <p:grpSpPr>
          <a:xfrm>
            <a:off x="14627238" y="2504868"/>
            <a:ext cx="3507003" cy="2025538"/>
            <a:chOff x="14642235" y="2359726"/>
            <a:chExt cx="3507003" cy="2025538"/>
          </a:xfrm>
        </p:grpSpPr>
        <p:sp>
          <p:nvSpPr>
            <p:cNvPr id="10" name="TextBox 9">
              <a:extLst>
                <a:ext uri="{FF2B5EF4-FFF2-40B4-BE49-F238E27FC236}">
                  <a16:creationId xmlns:a16="http://schemas.microsoft.com/office/drawing/2014/main" id="{E715788F-F1B5-AE04-CCCE-C78FDBEB4DD1}"/>
                </a:ext>
              </a:extLst>
            </p:cNvPr>
            <p:cNvSpPr txBox="1"/>
            <p:nvPr/>
          </p:nvSpPr>
          <p:spPr>
            <a:xfrm>
              <a:off x="14685777" y="3308046"/>
              <a:ext cx="3463461" cy="1077218"/>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3200" b="0" dirty="0">
                  <a:solidFill>
                    <a:schemeClr val="bg1"/>
                  </a:solidFill>
                  <a:latin typeface="Segoe UI Semibold" panose="020B0702040204020203" pitchFamily="34" charset="0"/>
                  <a:cs typeface="Segoe UI Semibold" panose="020B0702040204020203" pitchFamily="34" charset="0"/>
                </a:rPr>
                <a:t>Government Wing</a:t>
              </a:r>
            </a:p>
          </p:txBody>
        </p:sp>
        <p:sp>
          <p:nvSpPr>
            <p:cNvPr id="14" name="TextBox 13">
              <a:extLst>
                <a:ext uri="{FF2B5EF4-FFF2-40B4-BE49-F238E27FC236}">
                  <a16:creationId xmlns:a16="http://schemas.microsoft.com/office/drawing/2014/main" id="{1F56F38C-E751-9AE1-E00E-9D582DD30E4A}"/>
                </a:ext>
              </a:extLst>
            </p:cNvPr>
            <p:cNvSpPr txBox="1"/>
            <p:nvPr/>
          </p:nvSpPr>
          <p:spPr>
            <a:xfrm>
              <a:off x="14642235" y="2359726"/>
              <a:ext cx="3507003" cy="1107996"/>
            </a:xfrm>
            <a:prstGeom prst="rect">
              <a:avLst/>
            </a:prstGeom>
            <a:noFill/>
          </p:spPr>
          <p:txBody>
            <a:bodyPr wrap="square" rtlCol="0">
              <a:spAutoFit/>
            </a:bodyPr>
            <a:lstStyle/>
            <a:p>
              <a:r>
                <a:rPr lang="en-US" sz="6600" dirty="0">
                  <a:solidFill>
                    <a:schemeClr val="bg1"/>
                  </a:solidFill>
                  <a:latin typeface="Segoe UI Semibold" panose="020B0702040204020203" pitchFamily="34" charset="0"/>
                  <a:cs typeface="Segoe UI Semibold" panose="020B0702040204020203" pitchFamily="34" charset="0"/>
                </a:rPr>
                <a:t>Patterns</a:t>
              </a:r>
            </a:p>
          </p:txBody>
        </p:sp>
      </p:grpSp>
      <p:sp>
        <p:nvSpPr>
          <p:cNvPr id="15" name="TextBox 14">
            <a:extLst>
              <a:ext uri="{FF2B5EF4-FFF2-40B4-BE49-F238E27FC236}">
                <a16:creationId xmlns:a16="http://schemas.microsoft.com/office/drawing/2014/main" id="{035FE13C-7439-1414-6F76-781921881C4B}"/>
              </a:ext>
            </a:extLst>
          </p:cNvPr>
          <p:cNvSpPr txBox="1"/>
          <p:nvPr/>
        </p:nvSpPr>
        <p:spPr>
          <a:xfrm>
            <a:off x="13502377" y="8681438"/>
            <a:ext cx="3842193" cy="707886"/>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2000" b="0" dirty="0">
                <a:solidFill>
                  <a:schemeClr val="bg1"/>
                </a:solidFill>
                <a:latin typeface="Segoe UI Semilight" panose="020B0402040204020203" pitchFamily="34" charset="0"/>
                <a:cs typeface="Segoe UI Semilight" panose="020B0402040204020203" pitchFamily="34" charset="0"/>
              </a:rPr>
              <a:t>How do government wing effect terror waves?</a:t>
            </a:r>
          </a:p>
        </p:txBody>
      </p:sp>
      <p:sp>
        <p:nvSpPr>
          <p:cNvPr id="26" name="Rectangle 25"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A4525510-C99C-09F1-27E3-4EF5E421591F}"/>
              </a:ext>
            </a:extLst>
          </p:cNvPr>
          <p:cNvSpPr/>
          <p:nvPr/>
        </p:nvSpPr>
        <p:spPr>
          <a:xfrm>
            <a:off x="1690497" y="8347175"/>
            <a:ext cx="10517643" cy="461665"/>
          </a:xfrm>
          <a:prstGeom prst="rect">
            <a:avLst/>
          </a:prstGeom>
        </p:spPr>
        <p:txBody>
          <a:bodyPr wrap="square">
            <a:spAutoFit/>
          </a:bodyPr>
          <a:lstStyle/>
          <a:p>
            <a:pPr>
              <a:spcBef>
                <a:spcPts val="1200"/>
              </a:spcBef>
            </a:pP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We can see more significant terror spikes under </a:t>
            </a:r>
            <a:r>
              <a:rPr lang="en-US" altLang="zh-CN" sz="2400" b="1"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Right-Wing</a:t>
            </a: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 governments.</a:t>
            </a:r>
            <a:endParaRPr lang="es-E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Tree>
    <p:extLst>
      <p:ext uri="{BB962C8B-B14F-4D97-AF65-F5344CB8AC3E}">
        <p14:creationId xmlns:p14="http://schemas.microsoft.com/office/powerpoint/2010/main" val="180335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8E0AA-C877-B6F8-AF06-F7FD5F7B05A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4E26DF9-2B66-BD95-D4B2-10FCF7B07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64" y="1637837"/>
            <a:ext cx="11872833" cy="6300228"/>
          </a:xfrm>
          <a:prstGeom prst="rect">
            <a:avLst/>
          </a:prstGeom>
        </p:spPr>
      </p:pic>
      <p:pic>
        <p:nvPicPr>
          <p:cNvPr id="6" name="Picture Placeholder 5">
            <a:extLst>
              <a:ext uri="{FF2B5EF4-FFF2-40B4-BE49-F238E27FC236}">
                <a16:creationId xmlns:a16="http://schemas.microsoft.com/office/drawing/2014/main" id="{2742AB8D-9635-87B2-E661-148404D84F57}"/>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12492801" y="0"/>
            <a:ext cx="5802578" cy="10296525"/>
          </a:xfrm>
        </p:spPr>
      </p:pic>
      <p:sp>
        <p:nvSpPr>
          <p:cNvPr id="7" name="Freeform: Shape 6">
            <a:extLst>
              <a:ext uri="{FF2B5EF4-FFF2-40B4-BE49-F238E27FC236}">
                <a16:creationId xmlns:a16="http://schemas.microsoft.com/office/drawing/2014/main" id="{FC250FE2-042C-18E5-0F5E-811D6E2D2AEC}"/>
              </a:ext>
            </a:extLst>
          </p:cNvPr>
          <p:cNvSpPr/>
          <p:nvPr/>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BDCD3D55-21B6-1291-0557-FC6460F190EB}"/>
              </a:ext>
            </a:extLst>
          </p:cNvPr>
          <p:cNvSpPr txBox="1"/>
          <p:nvPr/>
        </p:nvSpPr>
        <p:spPr>
          <a:xfrm>
            <a:off x="2718691" y="812148"/>
            <a:ext cx="8461255" cy="507831"/>
          </a:xfrm>
          <a:prstGeom prst="rect">
            <a:avLst/>
          </a:prstGeom>
          <a:noFill/>
        </p:spPr>
        <p:txBody>
          <a:bodyPr wrap="square" rtlCol="0">
            <a:spAutoFit/>
          </a:bodyPr>
          <a:lstStyle/>
          <a:p>
            <a:r>
              <a:rPr lang="en-US" b="1" dirty="0">
                <a:latin typeface="Segoe UI Semibold" panose="020B0702040204020203" pitchFamily="34" charset="0"/>
                <a:cs typeface="Segoe UI Semibold" panose="020B0702040204020203" pitchFamily="34" charset="0"/>
              </a:rPr>
              <a:t>Average Number Of Attacks During Islamic Holidays</a:t>
            </a:r>
          </a:p>
        </p:txBody>
      </p:sp>
      <p:sp>
        <p:nvSpPr>
          <p:cNvPr id="26" name="Rectangle 25"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04F579B1-B078-C7D0-ED8A-ABDFC6872720}"/>
              </a:ext>
            </a:extLst>
          </p:cNvPr>
          <p:cNvSpPr/>
          <p:nvPr/>
        </p:nvSpPr>
        <p:spPr>
          <a:xfrm>
            <a:off x="1690497" y="8347175"/>
            <a:ext cx="10517643" cy="830997"/>
          </a:xfrm>
          <a:prstGeom prst="rect">
            <a:avLst/>
          </a:prstGeom>
        </p:spPr>
        <p:txBody>
          <a:bodyPr wrap="square">
            <a:spAutoFit/>
          </a:bodyPr>
          <a:lstStyle/>
          <a:p>
            <a:pPr>
              <a:spcBef>
                <a:spcPts val="1200"/>
              </a:spcBef>
            </a:pP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We can a significant </a:t>
            </a:r>
            <a:r>
              <a:rPr lang="en-US" altLang="zh-CN" sz="24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spike</a:t>
            </a: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 in terror from the end of </a:t>
            </a:r>
            <a:r>
              <a:rPr lang="en-US" altLang="zh-CN" sz="2400" b="1"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a:t>
            </a:r>
            <a:r>
              <a:rPr lang="en-US" altLang="zh-CN" sz="2400" b="1" dirty="0" err="1">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Lailat</a:t>
            </a:r>
            <a:r>
              <a:rPr lang="en-US" altLang="zh-CN" sz="2400" b="1"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 Al Miraj” </a:t>
            </a: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up to the end of </a:t>
            </a:r>
            <a:r>
              <a:rPr lang="en-US" altLang="zh-CN" sz="2400" b="1"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“Eid Al Fitr”</a:t>
            </a: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 Mainly around the </a:t>
            </a:r>
            <a:r>
              <a:rPr lang="en-US" altLang="zh-CN" sz="2400" b="1"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Temple Mount </a:t>
            </a: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area.</a:t>
            </a:r>
            <a:endParaRPr lang="es-E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1" name="Rectangle 30">
            <a:extLst>
              <a:ext uri="{FF2B5EF4-FFF2-40B4-BE49-F238E27FC236}">
                <a16:creationId xmlns:a16="http://schemas.microsoft.com/office/drawing/2014/main" id="{825655E8-8BE5-8827-3805-EBC8CAD654E0}"/>
              </a:ext>
            </a:extLst>
          </p:cNvPr>
          <p:cNvSpPr/>
          <p:nvPr/>
        </p:nvSpPr>
        <p:spPr>
          <a:xfrm>
            <a:off x="12485422" y="-6200"/>
            <a:ext cx="5802578" cy="103004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3684494"/>
              <a:gd name="connsiteY0" fmla="*/ 0 h 10367682"/>
              <a:gd name="connsiteX1" fmla="*/ 914400 w 3684494"/>
              <a:gd name="connsiteY1" fmla="*/ 0 h 10367682"/>
              <a:gd name="connsiteX2" fmla="*/ 3684494 w 3684494"/>
              <a:gd name="connsiteY2" fmla="*/ 10367682 h 10367682"/>
              <a:gd name="connsiteX3" fmla="*/ 0 w 3684494"/>
              <a:gd name="connsiteY3" fmla="*/ 914400 h 10367682"/>
              <a:gd name="connsiteX4" fmla="*/ 0 w 3684494"/>
              <a:gd name="connsiteY4" fmla="*/ 0 h 10367682"/>
              <a:gd name="connsiteX0" fmla="*/ 2111188 w 5795682"/>
              <a:gd name="connsiteY0" fmla="*/ 0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0 h 10367682"/>
              <a:gd name="connsiteX0" fmla="*/ 2111188 w 5795682"/>
              <a:gd name="connsiteY0" fmla="*/ 26894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11188 w 5795682"/>
              <a:gd name="connsiteY0" fmla="*/ 26894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82464"/>
              <a:gd name="connsiteY0" fmla="*/ 13447 h 10300447"/>
              <a:gd name="connsiteX1" fmla="*/ 5782235 w 5782464"/>
              <a:gd name="connsiteY1" fmla="*/ 0 h 10300447"/>
              <a:gd name="connsiteX2" fmla="*/ 5728447 w 5782464"/>
              <a:gd name="connsiteY2" fmla="*/ 10273553 h 10300447"/>
              <a:gd name="connsiteX3" fmla="*/ 0 w 5782464"/>
              <a:gd name="connsiteY3" fmla="*/ 10300447 h 10300447"/>
              <a:gd name="connsiteX4" fmla="*/ 2138082 w 5782464"/>
              <a:gd name="connsiteY4" fmla="*/ 13447 h 10300447"/>
              <a:gd name="connsiteX0" fmla="*/ 2138082 w 5782831"/>
              <a:gd name="connsiteY0" fmla="*/ 13447 h 10300447"/>
              <a:gd name="connsiteX1" fmla="*/ 5782235 w 5782831"/>
              <a:gd name="connsiteY1" fmla="*/ 0 h 10300447"/>
              <a:gd name="connsiteX2" fmla="*/ 5768788 w 5782831"/>
              <a:gd name="connsiteY2" fmla="*/ 10287000 h 10300447"/>
              <a:gd name="connsiteX3" fmla="*/ 0 w 5782831"/>
              <a:gd name="connsiteY3" fmla="*/ 10300447 h 10300447"/>
              <a:gd name="connsiteX4" fmla="*/ 2138082 w 5782831"/>
              <a:gd name="connsiteY4" fmla="*/ 13447 h 10300447"/>
              <a:gd name="connsiteX0" fmla="*/ 2138082 w 5783528"/>
              <a:gd name="connsiteY0" fmla="*/ 13447 h 10300447"/>
              <a:gd name="connsiteX1" fmla="*/ 5782235 w 5783528"/>
              <a:gd name="connsiteY1" fmla="*/ 0 h 10300447"/>
              <a:gd name="connsiteX2" fmla="*/ 5782235 w 5783528"/>
              <a:gd name="connsiteY2" fmla="*/ 10287000 h 10300447"/>
              <a:gd name="connsiteX3" fmla="*/ 0 w 5783528"/>
              <a:gd name="connsiteY3" fmla="*/ 10300447 h 10300447"/>
              <a:gd name="connsiteX4" fmla="*/ 2138082 w 5783528"/>
              <a:gd name="connsiteY4" fmla="*/ 13447 h 10300447"/>
              <a:gd name="connsiteX0" fmla="*/ 2157132 w 5802578"/>
              <a:gd name="connsiteY0" fmla="*/ 13447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13447 h 10300447"/>
              <a:gd name="connsiteX0" fmla="*/ 2157132 w 5802578"/>
              <a:gd name="connsiteY0" fmla="*/ 3922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3922 h 10300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2578" h="10300447">
                <a:moveTo>
                  <a:pt x="2157132" y="3922"/>
                </a:moveTo>
                <a:lnTo>
                  <a:pt x="5801285" y="0"/>
                </a:lnTo>
                <a:cubicBezTo>
                  <a:pt x="5805767" y="3455894"/>
                  <a:pt x="5796803" y="6831106"/>
                  <a:pt x="5801285" y="10287000"/>
                </a:cubicBezTo>
                <a:lnTo>
                  <a:pt x="0" y="10300447"/>
                </a:lnTo>
                <a:lnTo>
                  <a:pt x="2157132" y="3922"/>
                </a:lnTo>
                <a:close/>
              </a:path>
            </a:pathLst>
          </a:custGeom>
          <a:solidFill>
            <a:schemeClr val="tx2">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B49F41B-13A3-2CB5-4ED4-2E814BA6E7BA}"/>
              </a:ext>
            </a:extLst>
          </p:cNvPr>
          <p:cNvGrpSpPr/>
          <p:nvPr/>
        </p:nvGrpSpPr>
        <p:grpSpPr>
          <a:xfrm>
            <a:off x="14627238" y="2504868"/>
            <a:ext cx="3507003" cy="1533095"/>
            <a:chOff x="14642235" y="2359726"/>
            <a:chExt cx="3507003" cy="1533095"/>
          </a:xfrm>
        </p:grpSpPr>
        <p:sp>
          <p:nvSpPr>
            <p:cNvPr id="10" name="TextBox 9">
              <a:extLst>
                <a:ext uri="{FF2B5EF4-FFF2-40B4-BE49-F238E27FC236}">
                  <a16:creationId xmlns:a16="http://schemas.microsoft.com/office/drawing/2014/main" id="{391659FC-918E-28A1-4AFD-EAE29500F0D9}"/>
                </a:ext>
              </a:extLst>
            </p:cNvPr>
            <p:cNvSpPr txBox="1"/>
            <p:nvPr/>
          </p:nvSpPr>
          <p:spPr>
            <a:xfrm>
              <a:off x="14685777" y="3308046"/>
              <a:ext cx="3463461" cy="584775"/>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3200" b="0" dirty="0">
                  <a:solidFill>
                    <a:schemeClr val="bg1"/>
                  </a:solidFill>
                  <a:latin typeface="Segoe UI Semibold" panose="020B0702040204020203" pitchFamily="34" charset="0"/>
                  <a:cs typeface="Segoe UI Semibold" panose="020B0702040204020203" pitchFamily="34" charset="0"/>
                </a:rPr>
                <a:t>Islamic Holidays</a:t>
              </a:r>
            </a:p>
          </p:txBody>
        </p:sp>
        <p:sp>
          <p:nvSpPr>
            <p:cNvPr id="14" name="TextBox 13">
              <a:extLst>
                <a:ext uri="{FF2B5EF4-FFF2-40B4-BE49-F238E27FC236}">
                  <a16:creationId xmlns:a16="http://schemas.microsoft.com/office/drawing/2014/main" id="{0A4CB56F-5773-F5A0-6B1A-767691DF2B13}"/>
                </a:ext>
              </a:extLst>
            </p:cNvPr>
            <p:cNvSpPr txBox="1"/>
            <p:nvPr/>
          </p:nvSpPr>
          <p:spPr>
            <a:xfrm>
              <a:off x="14642235" y="2359726"/>
              <a:ext cx="3507003" cy="1107996"/>
            </a:xfrm>
            <a:prstGeom prst="rect">
              <a:avLst/>
            </a:prstGeom>
            <a:noFill/>
          </p:spPr>
          <p:txBody>
            <a:bodyPr wrap="square" rtlCol="0">
              <a:spAutoFit/>
            </a:bodyPr>
            <a:lstStyle/>
            <a:p>
              <a:r>
                <a:rPr lang="en-US" sz="6600" dirty="0">
                  <a:solidFill>
                    <a:schemeClr val="bg1"/>
                  </a:solidFill>
                  <a:latin typeface="Segoe UI Semibold" panose="020B0702040204020203" pitchFamily="34" charset="0"/>
                  <a:cs typeface="Segoe UI Semibold" panose="020B0702040204020203" pitchFamily="34" charset="0"/>
                </a:rPr>
                <a:t>Patterns</a:t>
              </a:r>
            </a:p>
          </p:txBody>
        </p:sp>
      </p:grpSp>
      <p:sp>
        <p:nvSpPr>
          <p:cNvPr id="15" name="TextBox 14">
            <a:extLst>
              <a:ext uri="{FF2B5EF4-FFF2-40B4-BE49-F238E27FC236}">
                <a16:creationId xmlns:a16="http://schemas.microsoft.com/office/drawing/2014/main" id="{22A8F626-C8CE-E293-E4A9-9FA511EC5310}"/>
              </a:ext>
            </a:extLst>
          </p:cNvPr>
          <p:cNvSpPr txBox="1"/>
          <p:nvPr/>
        </p:nvSpPr>
        <p:spPr>
          <a:xfrm>
            <a:off x="13502377" y="8681438"/>
            <a:ext cx="3842193" cy="707886"/>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2000" b="0" dirty="0">
                <a:solidFill>
                  <a:schemeClr val="bg1"/>
                </a:solidFill>
                <a:latin typeface="Segoe UI Semilight" panose="020B0402040204020203" pitchFamily="34" charset="0"/>
                <a:cs typeface="Segoe UI Semilight" panose="020B0402040204020203" pitchFamily="34" charset="0"/>
              </a:rPr>
              <a:t>How do Islamic Holidays effect terror waves?</a:t>
            </a:r>
          </a:p>
        </p:txBody>
      </p:sp>
      <p:sp>
        <p:nvSpPr>
          <p:cNvPr id="32" name="Freeform: Shape 31">
            <a:extLst>
              <a:ext uri="{FF2B5EF4-FFF2-40B4-BE49-F238E27FC236}">
                <a16:creationId xmlns:a16="http://schemas.microsoft.com/office/drawing/2014/main" id="{E4A0BCF1-CD11-1ED0-038C-BF77302CBDCF}"/>
              </a:ext>
            </a:extLst>
          </p:cNvPr>
          <p:cNvSpPr/>
          <p:nvPr/>
        </p:nvSpPr>
        <p:spPr>
          <a:xfrm rot="10800000" flipH="1" flipV="1">
            <a:off x="17205912" y="6221054"/>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99903D90-2B7F-5F15-066A-FDDEE2CB47C4}"/>
              </a:ext>
            </a:extLst>
          </p:cNvPr>
          <p:cNvSpPr/>
          <p:nvPr/>
        </p:nvSpPr>
        <p:spPr>
          <a:xfrm rot="21448390">
            <a:off x="12373214" y="1371600"/>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86620827-693D-C750-B0BA-2D3694860835}"/>
              </a:ext>
            </a:extLst>
          </p:cNvPr>
          <p:cNvSpPr/>
          <p:nvPr/>
        </p:nvSpPr>
        <p:spPr>
          <a:xfrm>
            <a:off x="7300686" y="1742282"/>
            <a:ext cx="3309257" cy="558743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12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B6B3A-D1E1-02B5-B857-14AFB4084F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C448B13-441B-BFA1-FF97-044AC7B87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37" y="1640115"/>
            <a:ext cx="11880211" cy="6190500"/>
          </a:xfrm>
          <a:prstGeom prst="rect">
            <a:avLst/>
          </a:prstGeom>
        </p:spPr>
      </p:pic>
      <p:pic>
        <p:nvPicPr>
          <p:cNvPr id="19" name="Picture Placeholder 18">
            <a:extLst>
              <a:ext uri="{FF2B5EF4-FFF2-40B4-BE49-F238E27FC236}">
                <a16:creationId xmlns:a16="http://schemas.microsoft.com/office/drawing/2014/main" id="{8E4D5AAE-9A0E-11BB-5EC0-56436BB6071B}"/>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12485420" y="12080"/>
            <a:ext cx="5802579" cy="10296525"/>
          </a:xfrm>
        </p:spPr>
      </p:pic>
      <p:sp>
        <p:nvSpPr>
          <p:cNvPr id="31" name="Rectangle 30">
            <a:extLst>
              <a:ext uri="{FF2B5EF4-FFF2-40B4-BE49-F238E27FC236}">
                <a16:creationId xmlns:a16="http://schemas.microsoft.com/office/drawing/2014/main" id="{662EC91F-80B8-ED98-E753-56561978EED8}"/>
              </a:ext>
            </a:extLst>
          </p:cNvPr>
          <p:cNvSpPr/>
          <p:nvPr/>
        </p:nvSpPr>
        <p:spPr>
          <a:xfrm>
            <a:off x="12485422" y="-14514"/>
            <a:ext cx="5802578" cy="103087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3684494"/>
              <a:gd name="connsiteY0" fmla="*/ 0 h 10367682"/>
              <a:gd name="connsiteX1" fmla="*/ 914400 w 3684494"/>
              <a:gd name="connsiteY1" fmla="*/ 0 h 10367682"/>
              <a:gd name="connsiteX2" fmla="*/ 3684494 w 3684494"/>
              <a:gd name="connsiteY2" fmla="*/ 10367682 h 10367682"/>
              <a:gd name="connsiteX3" fmla="*/ 0 w 3684494"/>
              <a:gd name="connsiteY3" fmla="*/ 914400 h 10367682"/>
              <a:gd name="connsiteX4" fmla="*/ 0 w 3684494"/>
              <a:gd name="connsiteY4" fmla="*/ 0 h 10367682"/>
              <a:gd name="connsiteX0" fmla="*/ 2111188 w 5795682"/>
              <a:gd name="connsiteY0" fmla="*/ 0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0 h 10367682"/>
              <a:gd name="connsiteX0" fmla="*/ 2111188 w 5795682"/>
              <a:gd name="connsiteY0" fmla="*/ 26894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11188 w 5795682"/>
              <a:gd name="connsiteY0" fmla="*/ 26894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82464"/>
              <a:gd name="connsiteY0" fmla="*/ 13447 h 10300447"/>
              <a:gd name="connsiteX1" fmla="*/ 5782235 w 5782464"/>
              <a:gd name="connsiteY1" fmla="*/ 0 h 10300447"/>
              <a:gd name="connsiteX2" fmla="*/ 5728447 w 5782464"/>
              <a:gd name="connsiteY2" fmla="*/ 10273553 h 10300447"/>
              <a:gd name="connsiteX3" fmla="*/ 0 w 5782464"/>
              <a:gd name="connsiteY3" fmla="*/ 10300447 h 10300447"/>
              <a:gd name="connsiteX4" fmla="*/ 2138082 w 5782464"/>
              <a:gd name="connsiteY4" fmla="*/ 13447 h 10300447"/>
              <a:gd name="connsiteX0" fmla="*/ 2138082 w 5782831"/>
              <a:gd name="connsiteY0" fmla="*/ 13447 h 10300447"/>
              <a:gd name="connsiteX1" fmla="*/ 5782235 w 5782831"/>
              <a:gd name="connsiteY1" fmla="*/ 0 h 10300447"/>
              <a:gd name="connsiteX2" fmla="*/ 5768788 w 5782831"/>
              <a:gd name="connsiteY2" fmla="*/ 10287000 h 10300447"/>
              <a:gd name="connsiteX3" fmla="*/ 0 w 5782831"/>
              <a:gd name="connsiteY3" fmla="*/ 10300447 h 10300447"/>
              <a:gd name="connsiteX4" fmla="*/ 2138082 w 5782831"/>
              <a:gd name="connsiteY4" fmla="*/ 13447 h 10300447"/>
              <a:gd name="connsiteX0" fmla="*/ 2138082 w 5783528"/>
              <a:gd name="connsiteY0" fmla="*/ 13447 h 10300447"/>
              <a:gd name="connsiteX1" fmla="*/ 5782235 w 5783528"/>
              <a:gd name="connsiteY1" fmla="*/ 0 h 10300447"/>
              <a:gd name="connsiteX2" fmla="*/ 5782235 w 5783528"/>
              <a:gd name="connsiteY2" fmla="*/ 10287000 h 10300447"/>
              <a:gd name="connsiteX3" fmla="*/ 0 w 5783528"/>
              <a:gd name="connsiteY3" fmla="*/ 10300447 h 10300447"/>
              <a:gd name="connsiteX4" fmla="*/ 2138082 w 5783528"/>
              <a:gd name="connsiteY4" fmla="*/ 13447 h 10300447"/>
              <a:gd name="connsiteX0" fmla="*/ 2157132 w 5802578"/>
              <a:gd name="connsiteY0" fmla="*/ 13447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13447 h 10300447"/>
              <a:gd name="connsiteX0" fmla="*/ 2157132 w 5802578"/>
              <a:gd name="connsiteY0" fmla="*/ 3922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3922 h 10300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2578" h="10300447">
                <a:moveTo>
                  <a:pt x="2157132" y="3922"/>
                </a:moveTo>
                <a:lnTo>
                  <a:pt x="5801285" y="0"/>
                </a:lnTo>
                <a:cubicBezTo>
                  <a:pt x="5805767" y="3455894"/>
                  <a:pt x="5796803" y="6831106"/>
                  <a:pt x="5801285" y="10287000"/>
                </a:cubicBezTo>
                <a:lnTo>
                  <a:pt x="0" y="10300447"/>
                </a:lnTo>
                <a:lnTo>
                  <a:pt x="2157132" y="3922"/>
                </a:lnTo>
                <a:close/>
              </a:path>
            </a:pathLst>
          </a:custGeom>
          <a:solidFill>
            <a:schemeClr val="tx2">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91A558B3-08DE-ED13-11D1-DA0C60AC122F}"/>
              </a:ext>
            </a:extLst>
          </p:cNvPr>
          <p:cNvSpPr/>
          <p:nvPr/>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0C5AC815-A9A3-BBB8-3AB5-C03BB76A37D3}"/>
              </a:ext>
            </a:extLst>
          </p:cNvPr>
          <p:cNvSpPr txBox="1"/>
          <p:nvPr/>
        </p:nvSpPr>
        <p:spPr>
          <a:xfrm>
            <a:off x="2718691" y="812148"/>
            <a:ext cx="8461255" cy="507831"/>
          </a:xfrm>
          <a:prstGeom prst="rect">
            <a:avLst/>
          </a:prstGeom>
          <a:noFill/>
        </p:spPr>
        <p:txBody>
          <a:bodyPr wrap="square" rtlCol="0">
            <a:spAutoFit/>
          </a:bodyPr>
          <a:lstStyle/>
          <a:p>
            <a:r>
              <a:rPr lang="en-US" b="1" dirty="0">
                <a:latin typeface="Segoe UI Semibold" panose="020B0702040204020203" pitchFamily="34" charset="0"/>
                <a:cs typeface="Segoe UI Semibold" panose="020B0702040204020203" pitchFamily="34" charset="0"/>
              </a:rPr>
              <a:t>Average Number Of Attacks During Islamic Holidays</a:t>
            </a:r>
          </a:p>
        </p:txBody>
      </p:sp>
      <p:sp>
        <p:nvSpPr>
          <p:cNvPr id="26" name="Rectangle 25"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FE54D904-3C6E-2E38-0F7E-5A89B10F9C3F}"/>
              </a:ext>
            </a:extLst>
          </p:cNvPr>
          <p:cNvSpPr/>
          <p:nvPr/>
        </p:nvSpPr>
        <p:spPr>
          <a:xfrm>
            <a:off x="1690497" y="8347175"/>
            <a:ext cx="10517643" cy="830997"/>
          </a:xfrm>
          <a:prstGeom prst="rect">
            <a:avLst/>
          </a:prstGeom>
        </p:spPr>
        <p:txBody>
          <a:bodyPr wrap="square">
            <a:spAutoFit/>
          </a:bodyPr>
          <a:lstStyle/>
          <a:p>
            <a:pPr>
              <a:spcBef>
                <a:spcPts val="1200"/>
              </a:spcBef>
            </a:pP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We can clearly see a significant peak in terror right after the “</a:t>
            </a:r>
            <a:r>
              <a:rPr lang="en-US" altLang="zh-CN" sz="2400" b="1" dirty="0" err="1">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Naksa</a:t>
            </a:r>
            <a:r>
              <a:rPr lang="en-US" altLang="zh-CN" sz="2400" b="1"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 Day”</a:t>
            </a: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 </a:t>
            </a:r>
            <a:r>
              <a:rPr lang="en-US" altLang="zh-CN" sz="2400" b="1"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Lasting for around 2 months </a:t>
            </a: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on average.</a:t>
            </a:r>
            <a:endParaRPr lang="es-E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endParaRPr>
          </a:p>
        </p:txBody>
      </p:sp>
      <p:grpSp>
        <p:nvGrpSpPr>
          <p:cNvPr id="9" name="Group 8">
            <a:extLst>
              <a:ext uri="{FF2B5EF4-FFF2-40B4-BE49-F238E27FC236}">
                <a16:creationId xmlns:a16="http://schemas.microsoft.com/office/drawing/2014/main" id="{EEC6D4DB-36A8-11DD-F681-ACD88E33076A}"/>
              </a:ext>
            </a:extLst>
          </p:cNvPr>
          <p:cNvGrpSpPr/>
          <p:nvPr/>
        </p:nvGrpSpPr>
        <p:grpSpPr>
          <a:xfrm>
            <a:off x="14627238" y="2504868"/>
            <a:ext cx="3507003" cy="2025538"/>
            <a:chOff x="14642235" y="2359726"/>
            <a:chExt cx="3507003" cy="2025538"/>
          </a:xfrm>
        </p:grpSpPr>
        <p:sp>
          <p:nvSpPr>
            <p:cNvPr id="10" name="TextBox 9">
              <a:extLst>
                <a:ext uri="{FF2B5EF4-FFF2-40B4-BE49-F238E27FC236}">
                  <a16:creationId xmlns:a16="http://schemas.microsoft.com/office/drawing/2014/main" id="{13C70D54-775F-0816-1C63-F5A663A93AC7}"/>
                </a:ext>
              </a:extLst>
            </p:cNvPr>
            <p:cNvSpPr txBox="1"/>
            <p:nvPr/>
          </p:nvSpPr>
          <p:spPr>
            <a:xfrm>
              <a:off x="14685777" y="3308046"/>
              <a:ext cx="3463461" cy="1077218"/>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3200" b="0" dirty="0">
                  <a:solidFill>
                    <a:schemeClr val="bg1"/>
                  </a:solidFill>
                  <a:latin typeface="Segoe UI Semibold" panose="020B0702040204020203" pitchFamily="34" charset="0"/>
                  <a:cs typeface="Segoe UI Semibold" panose="020B0702040204020203" pitchFamily="34" charset="0"/>
                </a:rPr>
                <a:t>Palestinian Holidays</a:t>
              </a:r>
            </a:p>
          </p:txBody>
        </p:sp>
        <p:sp>
          <p:nvSpPr>
            <p:cNvPr id="14" name="TextBox 13">
              <a:extLst>
                <a:ext uri="{FF2B5EF4-FFF2-40B4-BE49-F238E27FC236}">
                  <a16:creationId xmlns:a16="http://schemas.microsoft.com/office/drawing/2014/main" id="{8F3B819E-660E-7224-9EF7-868D1D5241B5}"/>
                </a:ext>
              </a:extLst>
            </p:cNvPr>
            <p:cNvSpPr txBox="1"/>
            <p:nvPr/>
          </p:nvSpPr>
          <p:spPr>
            <a:xfrm>
              <a:off x="14642235" y="2359726"/>
              <a:ext cx="3507003" cy="1107996"/>
            </a:xfrm>
            <a:prstGeom prst="rect">
              <a:avLst/>
            </a:prstGeom>
            <a:noFill/>
          </p:spPr>
          <p:txBody>
            <a:bodyPr wrap="square" rtlCol="0">
              <a:spAutoFit/>
            </a:bodyPr>
            <a:lstStyle/>
            <a:p>
              <a:r>
                <a:rPr lang="en-US" sz="6600" dirty="0">
                  <a:solidFill>
                    <a:schemeClr val="bg1"/>
                  </a:solidFill>
                  <a:latin typeface="Segoe UI Semibold" panose="020B0702040204020203" pitchFamily="34" charset="0"/>
                  <a:cs typeface="Segoe UI Semibold" panose="020B0702040204020203" pitchFamily="34" charset="0"/>
                </a:rPr>
                <a:t>Patterns</a:t>
              </a:r>
            </a:p>
          </p:txBody>
        </p:sp>
      </p:grpSp>
      <p:sp>
        <p:nvSpPr>
          <p:cNvPr id="15" name="TextBox 14">
            <a:extLst>
              <a:ext uri="{FF2B5EF4-FFF2-40B4-BE49-F238E27FC236}">
                <a16:creationId xmlns:a16="http://schemas.microsoft.com/office/drawing/2014/main" id="{79D5BBA3-7E7D-F883-8D49-97CCA999D1E4}"/>
              </a:ext>
            </a:extLst>
          </p:cNvPr>
          <p:cNvSpPr txBox="1"/>
          <p:nvPr/>
        </p:nvSpPr>
        <p:spPr>
          <a:xfrm>
            <a:off x="13502377" y="8681438"/>
            <a:ext cx="3842193" cy="707886"/>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2000" b="0" dirty="0">
                <a:solidFill>
                  <a:schemeClr val="bg1"/>
                </a:solidFill>
                <a:latin typeface="Segoe UI Semilight" panose="020B0402040204020203" pitchFamily="34" charset="0"/>
                <a:cs typeface="Segoe UI Semilight" panose="020B0402040204020203" pitchFamily="34" charset="0"/>
              </a:rPr>
              <a:t>How do Palestinian Holidays effect terror waves?</a:t>
            </a:r>
          </a:p>
        </p:txBody>
      </p:sp>
      <p:sp>
        <p:nvSpPr>
          <p:cNvPr id="32" name="Freeform: Shape 31">
            <a:extLst>
              <a:ext uri="{FF2B5EF4-FFF2-40B4-BE49-F238E27FC236}">
                <a16:creationId xmlns:a16="http://schemas.microsoft.com/office/drawing/2014/main" id="{669621C3-7836-53B8-DF82-EAA28D205A0B}"/>
              </a:ext>
            </a:extLst>
          </p:cNvPr>
          <p:cNvSpPr/>
          <p:nvPr/>
        </p:nvSpPr>
        <p:spPr>
          <a:xfrm rot="10800000" flipH="1" flipV="1">
            <a:off x="17205912" y="6221054"/>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51310108-0BDD-4429-8FA0-9DAC7CCBBFC5}"/>
              </a:ext>
            </a:extLst>
          </p:cNvPr>
          <p:cNvSpPr/>
          <p:nvPr/>
        </p:nvSpPr>
        <p:spPr>
          <a:xfrm rot="21448390">
            <a:off x="12373214" y="1371600"/>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1969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E2B4F-B343-13C2-6BFA-D6F93741BA6E}"/>
            </a:ext>
          </a:extLst>
        </p:cNvPr>
        <p:cNvGrpSpPr/>
        <p:nvPr/>
      </p:nvGrpSpPr>
      <p:grpSpPr>
        <a:xfrm>
          <a:off x="0" y="0"/>
          <a:ext cx="0" cy="0"/>
          <a:chOff x="0" y="0"/>
          <a:chExt cx="0" cy="0"/>
        </a:xfrm>
      </p:grpSpPr>
      <p:pic>
        <p:nvPicPr>
          <p:cNvPr id="7" name="Picture Placeholder 20">
            <a:extLst>
              <a:ext uri="{FF2B5EF4-FFF2-40B4-BE49-F238E27FC236}">
                <a16:creationId xmlns:a16="http://schemas.microsoft.com/office/drawing/2014/main" id="{401D7FA2-486A-01D3-D863-830950DAAB85}"/>
              </a:ext>
            </a:extLst>
          </p:cNvPr>
          <p:cNvPicPr>
            <a:picLocks noChangeAspect="1"/>
          </p:cNvPicPr>
          <p:nvPr/>
        </p:nvPicPr>
        <p:blipFill>
          <a:blip r:embed="rId2" cstate="print">
            <a:alphaModFix amt="75000"/>
            <a:extLst>
              <a:ext uri="{28A0092B-C50C-407E-A947-70E740481C1C}">
                <a14:useLocalDpi xmlns:a14="http://schemas.microsoft.com/office/drawing/2010/main" val="0"/>
              </a:ext>
            </a:extLst>
          </a:blip>
          <a:srcRect/>
          <a:stretch>
            <a:fillRect/>
          </a:stretch>
        </p:blipFill>
        <p:spPr>
          <a:xfrm>
            <a:off x="5856766" y="6583776"/>
            <a:ext cx="3721921" cy="2313607"/>
          </a:xfrm>
          <a:custGeom>
            <a:avLst/>
            <a:gdLst>
              <a:gd name="connsiteX0" fmla="*/ 619932 w 3721921"/>
              <a:gd name="connsiteY0" fmla="*/ 0 h 2313607"/>
              <a:gd name="connsiteX1" fmla="*/ 3721921 w 3721921"/>
              <a:gd name="connsiteY1" fmla="*/ 0 h 2313607"/>
              <a:gd name="connsiteX2" fmla="*/ 3101989 w 3721921"/>
              <a:gd name="connsiteY2" fmla="*/ 2313607 h 2313607"/>
              <a:gd name="connsiteX3" fmla="*/ 0 w 3721921"/>
              <a:gd name="connsiteY3" fmla="*/ 2313607 h 2313607"/>
            </a:gdLst>
            <a:ahLst/>
            <a:cxnLst>
              <a:cxn ang="0">
                <a:pos x="connsiteX0" y="connsiteY0"/>
              </a:cxn>
              <a:cxn ang="0">
                <a:pos x="connsiteX1" y="connsiteY1"/>
              </a:cxn>
              <a:cxn ang="0">
                <a:pos x="connsiteX2" y="connsiteY2"/>
              </a:cxn>
              <a:cxn ang="0">
                <a:pos x="connsiteX3" y="connsiteY3"/>
              </a:cxn>
            </a:cxnLst>
            <a:rect l="l" t="t" r="r" b="b"/>
            <a:pathLst>
              <a:path w="3721921" h="2313607">
                <a:moveTo>
                  <a:pt x="619932" y="0"/>
                </a:moveTo>
                <a:lnTo>
                  <a:pt x="3721921" y="0"/>
                </a:lnTo>
                <a:lnTo>
                  <a:pt x="3101989" y="2313607"/>
                </a:lnTo>
                <a:lnTo>
                  <a:pt x="0" y="2313607"/>
                </a:lnTo>
                <a:close/>
              </a:path>
            </a:pathLst>
          </a:custGeom>
          <a:solidFill>
            <a:schemeClr val="bg1">
              <a:lumMod val="75000"/>
            </a:schemeClr>
          </a:solidFill>
        </p:spPr>
      </p:pic>
      <p:pic>
        <p:nvPicPr>
          <p:cNvPr id="6" name="Picture Placeholder 3">
            <a:extLst>
              <a:ext uri="{FF2B5EF4-FFF2-40B4-BE49-F238E27FC236}">
                <a16:creationId xmlns:a16="http://schemas.microsoft.com/office/drawing/2014/main" id="{58FCE1D5-5F8D-B5EE-E1CF-959BE735B27B}"/>
              </a:ext>
            </a:extLst>
          </p:cNvPr>
          <p:cNvPicPr>
            <a:picLocks noChangeAspect="1"/>
          </p:cNvPicPr>
          <p:nvPr/>
        </p:nvPicPr>
        <p:blipFill>
          <a:blip r:embed="rId3" cstate="print">
            <a:alphaModFix amt="75000"/>
            <a:extLst>
              <a:ext uri="{28A0092B-C50C-407E-A947-70E740481C1C}">
                <a14:useLocalDpi xmlns:a14="http://schemas.microsoft.com/office/drawing/2010/main" val="0"/>
              </a:ext>
            </a:extLst>
          </a:blip>
          <a:srcRect/>
          <a:stretch>
            <a:fillRect/>
          </a:stretch>
        </p:blipFill>
        <p:spPr>
          <a:xfrm>
            <a:off x="6549318" y="3977688"/>
            <a:ext cx="3721921" cy="2313607"/>
          </a:xfrm>
          <a:custGeom>
            <a:avLst/>
            <a:gdLst>
              <a:gd name="connsiteX0" fmla="*/ 619932 w 3721921"/>
              <a:gd name="connsiteY0" fmla="*/ 0 h 2313607"/>
              <a:gd name="connsiteX1" fmla="*/ 3721921 w 3721921"/>
              <a:gd name="connsiteY1" fmla="*/ 0 h 2313607"/>
              <a:gd name="connsiteX2" fmla="*/ 3101989 w 3721921"/>
              <a:gd name="connsiteY2" fmla="*/ 2313607 h 2313607"/>
              <a:gd name="connsiteX3" fmla="*/ 0 w 3721921"/>
              <a:gd name="connsiteY3" fmla="*/ 2313607 h 2313607"/>
            </a:gdLst>
            <a:ahLst/>
            <a:cxnLst>
              <a:cxn ang="0">
                <a:pos x="connsiteX0" y="connsiteY0"/>
              </a:cxn>
              <a:cxn ang="0">
                <a:pos x="connsiteX1" y="connsiteY1"/>
              </a:cxn>
              <a:cxn ang="0">
                <a:pos x="connsiteX2" y="connsiteY2"/>
              </a:cxn>
              <a:cxn ang="0">
                <a:pos x="connsiteX3" y="connsiteY3"/>
              </a:cxn>
            </a:cxnLst>
            <a:rect l="l" t="t" r="r" b="b"/>
            <a:pathLst>
              <a:path w="3721921" h="2313607">
                <a:moveTo>
                  <a:pt x="619932" y="0"/>
                </a:moveTo>
                <a:lnTo>
                  <a:pt x="3721921" y="0"/>
                </a:lnTo>
                <a:lnTo>
                  <a:pt x="3101989" y="2313607"/>
                </a:lnTo>
                <a:lnTo>
                  <a:pt x="0" y="2313607"/>
                </a:lnTo>
                <a:close/>
              </a:path>
            </a:pathLst>
          </a:custGeom>
          <a:solidFill>
            <a:schemeClr val="bg1">
              <a:lumMod val="75000"/>
            </a:schemeClr>
          </a:solidFill>
        </p:spPr>
      </p:pic>
      <p:pic>
        <p:nvPicPr>
          <p:cNvPr id="3" name="Picture Placeholder 36">
            <a:extLst>
              <a:ext uri="{FF2B5EF4-FFF2-40B4-BE49-F238E27FC236}">
                <a16:creationId xmlns:a16="http://schemas.microsoft.com/office/drawing/2014/main" id="{2BB18BA0-34FF-B94C-69D6-E25F4A690796}"/>
              </a:ext>
            </a:extLst>
          </p:cNvPr>
          <p:cNvPicPr>
            <a:picLocks noChangeAspect="1"/>
          </p:cNvPicPr>
          <p:nvPr/>
        </p:nvPicPr>
        <p:blipFill>
          <a:blip r:embed="rId4">
            <a:alphaModFix amt="75000"/>
          </a:blip>
          <a:srcRect t="3578" b="3578"/>
          <a:stretch/>
        </p:blipFill>
        <p:spPr>
          <a:xfrm>
            <a:off x="7283039" y="1366960"/>
            <a:ext cx="3721921" cy="2313607"/>
          </a:xfrm>
          <a:custGeom>
            <a:avLst/>
            <a:gdLst>
              <a:gd name="connsiteX0" fmla="*/ 619932 w 3721921"/>
              <a:gd name="connsiteY0" fmla="*/ 0 h 2313607"/>
              <a:gd name="connsiteX1" fmla="*/ 3721921 w 3721921"/>
              <a:gd name="connsiteY1" fmla="*/ 0 h 2313607"/>
              <a:gd name="connsiteX2" fmla="*/ 3101989 w 3721921"/>
              <a:gd name="connsiteY2" fmla="*/ 2313607 h 2313607"/>
              <a:gd name="connsiteX3" fmla="*/ 0 w 3721921"/>
              <a:gd name="connsiteY3" fmla="*/ 2313607 h 2313607"/>
            </a:gdLst>
            <a:ahLst/>
            <a:cxnLst>
              <a:cxn ang="0">
                <a:pos x="connsiteX0" y="connsiteY0"/>
              </a:cxn>
              <a:cxn ang="0">
                <a:pos x="connsiteX1" y="connsiteY1"/>
              </a:cxn>
              <a:cxn ang="0">
                <a:pos x="connsiteX2" y="connsiteY2"/>
              </a:cxn>
              <a:cxn ang="0">
                <a:pos x="connsiteX3" y="connsiteY3"/>
              </a:cxn>
            </a:cxnLst>
            <a:rect l="l" t="t" r="r" b="b"/>
            <a:pathLst>
              <a:path w="3721921" h="2313607">
                <a:moveTo>
                  <a:pt x="619932" y="0"/>
                </a:moveTo>
                <a:lnTo>
                  <a:pt x="3721921" y="0"/>
                </a:lnTo>
                <a:lnTo>
                  <a:pt x="3101989" y="2313607"/>
                </a:lnTo>
                <a:lnTo>
                  <a:pt x="0" y="2313607"/>
                </a:lnTo>
                <a:close/>
              </a:path>
            </a:pathLst>
          </a:custGeom>
          <a:solidFill>
            <a:schemeClr val="bg1">
              <a:lumMod val="75000"/>
            </a:schemeClr>
          </a:solidFill>
        </p:spPr>
      </p:pic>
      <p:sp>
        <p:nvSpPr>
          <p:cNvPr id="2" name="TextBox 1">
            <a:extLst>
              <a:ext uri="{FF2B5EF4-FFF2-40B4-BE49-F238E27FC236}">
                <a16:creationId xmlns:a16="http://schemas.microsoft.com/office/drawing/2014/main" id="{0D410A6A-EBEA-F1F9-4557-874AF8AA0FB4}"/>
              </a:ext>
            </a:extLst>
          </p:cNvPr>
          <p:cNvSpPr txBox="1"/>
          <p:nvPr/>
        </p:nvSpPr>
        <p:spPr>
          <a:xfrm>
            <a:off x="724963" y="3989338"/>
            <a:ext cx="5278878" cy="2308324"/>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altLang="zh-CN" sz="7200" b="0" dirty="0">
                <a:latin typeface="Outfit ExtraBold" pitchFamily="2" charset="0"/>
              </a:rPr>
              <a:t>Key Takeouts So Far…</a:t>
            </a:r>
            <a:endParaRPr lang="en-US" sz="7200" b="0" dirty="0">
              <a:latin typeface="Outfit ExtraBold" pitchFamily="2" charset="0"/>
            </a:endParaRPr>
          </a:p>
        </p:txBody>
      </p:sp>
      <p:sp>
        <p:nvSpPr>
          <p:cNvPr id="11" name="Rectangle 8">
            <a:extLst>
              <a:ext uri="{FF2B5EF4-FFF2-40B4-BE49-F238E27FC236}">
                <a16:creationId xmlns:a16="http://schemas.microsoft.com/office/drawing/2014/main" id="{F2989401-9836-16E3-B4B6-15E77E1DEB86}"/>
              </a:ext>
            </a:extLst>
          </p:cNvPr>
          <p:cNvSpPr/>
          <p:nvPr/>
        </p:nvSpPr>
        <p:spPr>
          <a:xfrm>
            <a:off x="11390333" y="1760276"/>
            <a:ext cx="5928675" cy="1723549"/>
          </a:xfrm>
          <a:prstGeom prst="rect">
            <a:avLst/>
          </a:prstGeom>
        </p:spPr>
        <p:txBody>
          <a:bodyPr wrap="square">
            <a:spAutoFit/>
          </a:bodyPr>
          <a:lstStyle/>
          <a:p>
            <a:pPr>
              <a:spcBef>
                <a:spcPts val="1200"/>
              </a:spcBef>
            </a:pPr>
            <a:r>
              <a:rPr lang="en-US" altLang="zh-CN" sz="3600" dirty="0">
                <a:solidFill>
                  <a:schemeClr val="tx1">
                    <a:lumMod val="85000"/>
                    <a:lumOff val="15000"/>
                  </a:schemeClr>
                </a:solidFill>
                <a:latin typeface="+mj-lt"/>
                <a:ea typeface="Lato Light" panose="020F0502020204030203" pitchFamily="34" charset="0"/>
                <a:cs typeface="Lato Light" panose="020F0502020204030203" pitchFamily="34" charset="0"/>
              </a:rPr>
              <a:t>War</a:t>
            </a:r>
          </a:p>
          <a:p>
            <a:pPr>
              <a:spcBef>
                <a:spcPts val="1200"/>
              </a:spcBef>
            </a:pPr>
            <a:r>
              <a:rPr lang="en-US" altLang="zh-CN" sz="2000" dirty="0">
                <a:solidFill>
                  <a:schemeClr val="tx1">
                    <a:lumMod val="85000"/>
                    <a:lumOff val="15000"/>
                  </a:schemeClr>
                </a:solidFill>
                <a:latin typeface="Segoe UI Semilight" panose="020B0402040204020203" pitchFamily="34" charset="0"/>
                <a:ea typeface="Lato Light" panose="020F0502020204030203" pitchFamily="34" charset="0"/>
                <a:cs typeface="Segoe UI Semilight" panose="020B0402040204020203" pitchFamily="34" charset="0"/>
              </a:rPr>
              <a:t>War has a very </a:t>
            </a:r>
            <a:r>
              <a:rPr lang="en-US" altLang="zh-CN" sz="2000" b="1" dirty="0">
                <a:solidFill>
                  <a:schemeClr val="tx1">
                    <a:lumMod val="85000"/>
                    <a:lumOff val="15000"/>
                  </a:schemeClr>
                </a:solidFill>
                <a:latin typeface="Segoe UI Semilight" panose="020B0402040204020203" pitchFamily="34" charset="0"/>
                <a:ea typeface="Lato Light" panose="020F0502020204030203" pitchFamily="34" charset="0"/>
                <a:cs typeface="Segoe UI Semilight" panose="020B0402040204020203" pitchFamily="34" charset="0"/>
              </a:rPr>
              <a:t>strong effect </a:t>
            </a:r>
            <a:r>
              <a:rPr lang="en-US" altLang="zh-CN" sz="2000" dirty="0">
                <a:solidFill>
                  <a:schemeClr val="tx1">
                    <a:lumMod val="85000"/>
                    <a:lumOff val="15000"/>
                  </a:schemeClr>
                </a:solidFill>
                <a:latin typeface="Segoe UI Semilight" panose="020B0402040204020203" pitchFamily="34" charset="0"/>
                <a:ea typeface="Lato Light" panose="020F0502020204030203" pitchFamily="34" charset="0"/>
                <a:cs typeface="Segoe UI Semilight" panose="020B0402040204020203" pitchFamily="34" charset="0"/>
              </a:rPr>
              <a:t>on ending terror spikes. Majority of wars come as a response to a terror wave and bring </a:t>
            </a:r>
            <a:r>
              <a:rPr lang="en-US" altLang="zh-CN" sz="2000" b="1" dirty="0">
                <a:solidFill>
                  <a:schemeClr val="tx1">
                    <a:lumMod val="85000"/>
                    <a:lumOff val="15000"/>
                  </a:schemeClr>
                </a:solidFill>
                <a:latin typeface="Segoe UI Semilight" panose="020B0402040204020203" pitchFamily="34" charset="0"/>
                <a:ea typeface="Lato Light" panose="020F0502020204030203" pitchFamily="34" charset="0"/>
                <a:cs typeface="Segoe UI Semilight" panose="020B0402040204020203" pitchFamily="34" charset="0"/>
              </a:rPr>
              <a:t>relative quiet to 2-4 years.</a:t>
            </a:r>
          </a:p>
        </p:txBody>
      </p:sp>
      <p:sp>
        <p:nvSpPr>
          <p:cNvPr id="12" name="Rectangle 8">
            <a:extLst>
              <a:ext uri="{FF2B5EF4-FFF2-40B4-BE49-F238E27FC236}">
                <a16:creationId xmlns:a16="http://schemas.microsoft.com/office/drawing/2014/main" id="{C24B46F2-A08B-BC09-3FAB-CF18CE67677B}"/>
              </a:ext>
            </a:extLst>
          </p:cNvPr>
          <p:cNvSpPr/>
          <p:nvPr/>
        </p:nvSpPr>
        <p:spPr>
          <a:xfrm>
            <a:off x="10093664" y="7089375"/>
            <a:ext cx="5696796" cy="1646605"/>
          </a:xfrm>
          <a:prstGeom prst="rect">
            <a:avLst/>
          </a:prstGeom>
        </p:spPr>
        <p:txBody>
          <a:bodyPr wrap="square">
            <a:spAutoFit/>
          </a:bodyPr>
          <a:lstStyle/>
          <a:p>
            <a:pPr>
              <a:spcBef>
                <a:spcPts val="1200"/>
              </a:spcBef>
            </a:pPr>
            <a:r>
              <a:rPr lang="es-ES" altLang="zh-CN" sz="3600" dirty="0" err="1">
                <a:solidFill>
                  <a:schemeClr val="tx1">
                    <a:lumMod val="85000"/>
                    <a:lumOff val="15000"/>
                  </a:schemeClr>
                </a:solidFill>
                <a:latin typeface="+mj-lt"/>
                <a:ea typeface="Lato Light" panose="020F0502020204030203" pitchFamily="34" charset="0"/>
                <a:cs typeface="Lato Light" panose="020F0502020204030203" pitchFamily="34" charset="0"/>
              </a:rPr>
              <a:t>Holidays</a:t>
            </a:r>
            <a:endParaRPr lang="es-ES" altLang="zh-CN" sz="3600" dirty="0">
              <a:solidFill>
                <a:schemeClr val="tx1">
                  <a:lumMod val="85000"/>
                  <a:lumOff val="15000"/>
                </a:schemeClr>
              </a:solidFill>
              <a:latin typeface="+mj-lt"/>
              <a:ea typeface="Lato Light" panose="020F0502020204030203" pitchFamily="34" charset="0"/>
              <a:cs typeface="Lato Light" panose="020F0502020204030203" pitchFamily="34" charset="0"/>
            </a:endParaRPr>
          </a:p>
          <a:p>
            <a:pPr>
              <a:spcBef>
                <a:spcPts val="600"/>
              </a:spcBef>
            </a:pPr>
            <a:r>
              <a:rPr lang="en-US" altLang="zh-CN" sz="20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Holidays leading to Ramadan have a an </a:t>
            </a:r>
            <a:r>
              <a:rPr lang="en-US" altLang="zh-CN" sz="2000" b="1"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average growth of 50% </a:t>
            </a:r>
            <a:r>
              <a:rPr lang="en-US" altLang="zh-CN" sz="20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in terror attacks. We can see The </a:t>
            </a:r>
            <a:r>
              <a:rPr lang="en-US" altLang="zh-CN" sz="2000" b="1"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same spike </a:t>
            </a:r>
            <a:r>
              <a:rPr lang="en-US" altLang="zh-CN" sz="20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at the end of </a:t>
            </a:r>
            <a:r>
              <a:rPr lang="en-US" altLang="zh-CN" sz="2000" b="1"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a:t>
            </a:r>
            <a:r>
              <a:rPr lang="en-US" altLang="zh-CN" sz="2000" b="1" dirty="0" err="1">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Naksa</a:t>
            </a:r>
            <a:r>
              <a:rPr lang="en-US" altLang="zh-CN" sz="2000" b="1"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 Day”.</a:t>
            </a:r>
            <a:endParaRPr lang="he-IL" altLang="zh-CN" sz="2000" b="1"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D4212AFD-7C7E-1C42-56B5-17D775E17266}"/>
              </a:ext>
            </a:extLst>
          </p:cNvPr>
          <p:cNvSpPr/>
          <p:nvPr/>
        </p:nvSpPr>
        <p:spPr>
          <a:xfrm>
            <a:off x="10751523" y="4474279"/>
            <a:ext cx="6183712" cy="1646605"/>
          </a:xfrm>
          <a:prstGeom prst="rect">
            <a:avLst/>
          </a:prstGeom>
        </p:spPr>
        <p:txBody>
          <a:bodyPr wrap="square">
            <a:spAutoFit/>
          </a:bodyPr>
          <a:lstStyle/>
          <a:p>
            <a:pPr>
              <a:spcBef>
                <a:spcPts val="1200"/>
              </a:spcBef>
            </a:pPr>
            <a:r>
              <a:rPr lang="en-US" altLang="zh-CN" sz="3600" dirty="0">
                <a:solidFill>
                  <a:schemeClr val="tx1">
                    <a:lumMod val="85000"/>
                    <a:lumOff val="15000"/>
                  </a:schemeClr>
                </a:solidFill>
                <a:latin typeface="+mj-lt"/>
                <a:ea typeface="Lato Light" panose="020F0502020204030203" pitchFamily="34" charset="0"/>
                <a:cs typeface="Lato Light" panose="020F0502020204030203" pitchFamily="34" charset="0"/>
              </a:rPr>
              <a:t>Government Rule</a:t>
            </a:r>
          </a:p>
          <a:p>
            <a:pPr>
              <a:spcBef>
                <a:spcPts val="600"/>
              </a:spcBef>
            </a:pPr>
            <a:r>
              <a:rPr lang="en-US" altLang="zh-CN" sz="2000" b="1"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Right-Wing</a:t>
            </a:r>
            <a:r>
              <a:rPr lang="en-US" altLang="zh-CN" sz="20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 Governments under which Palestinians are being subjected to more Economic and Territorial laws, </a:t>
            </a:r>
            <a:r>
              <a:rPr lang="en-US" altLang="zh-CN" sz="2000" b="1"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have 122% more terror attacks </a:t>
            </a:r>
            <a:r>
              <a:rPr lang="en-US" altLang="zh-CN" sz="2000" dirty="0">
                <a:solidFill>
                  <a:srgbClr val="404040"/>
                </a:solidFill>
                <a:latin typeface="Segoe UI Semilight" panose="020B0402040204020203" pitchFamily="34" charset="0"/>
                <a:ea typeface="Lato Light" panose="020F0502020204030203" pitchFamily="34" charset="0"/>
                <a:cs typeface="Segoe UI Semilight" panose="020B0402040204020203" pitchFamily="34" charset="0"/>
              </a:rPr>
              <a:t>on average per year.</a:t>
            </a:r>
          </a:p>
        </p:txBody>
      </p:sp>
      <p:sp>
        <p:nvSpPr>
          <p:cNvPr id="5" name="Freeform: Shape 4">
            <a:extLst>
              <a:ext uri="{FF2B5EF4-FFF2-40B4-BE49-F238E27FC236}">
                <a16:creationId xmlns:a16="http://schemas.microsoft.com/office/drawing/2014/main" id="{F3924AC0-7665-CCF7-294D-8EB240DD53E6}"/>
              </a:ext>
            </a:extLst>
          </p:cNvPr>
          <p:cNvSpPr/>
          <p:nvPr/>
        </p:nvSpPr>
        <p:spPr>
          <a:xfrm>
            <a:off x="8939971" y="1371599"/>
            <a:ext cx="2330457" cy="7543799"/>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798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87A9F-E1E9-3BC6-50B4-6938AC259DBB}"/>
            </a:ext>
          </a:extLst>
        </p:cNvPr>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DE9A1AB6-ECC7-0F7C-2DF2-F8240C738B8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flipH="1">
            <a:off x="0" y="453"/>
            <a:ext cx="5795963" cy="10296525"/>
          </a:xfrm>
        </p:spPr>
      </p:pic>
      <p:sp>
        <p:nvSpPr>
          <p:cNvPr id="7" name="Freeform: Shape 6">
            <a:extLst>
              <a:ext uri="{FF2B5EF4-FFF2-40B4-BE49-F238E27FC236}">
                <a16:creationId xmlns:a16="http://schemas.microsoft.com/office/drawing/2014/main" id="{D7249C8C-34F2-6D07-DA86-07A415CB1855}"/>
              </a:ext>
            </a:extLst>
          </p:cNvPr>
          <p:cNvSpPr/>
          <p:nvPr/>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B1257EA6-43C2-5027-3F0D-D94135AA6111}"/>
              </a:ext>
            </a:extLst>
          </p:cNvPr>
          <p:cNvSpPr txBox="1"/>
          <p:nvPr/>
        </p:nvSpPr>
        <p:spPr>
          <a:xfrm>
            <a:off x="13502377" y="8681438"/>
            <a:ext cx="3842193" cy="707886"/>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2000" b="0" dirty="0">
                <a:solidFill>
                  <a:schemeClr val="bg1"/>
                </a:solidFill>
                <a:latin typeface="Segoe UI Semilight" panose="020B0402040204020203" pitchFamily="34" charset="0"/>
                <a:cs typeface="Segoe UI Semilight" panose="020B0402040204020203" pitchFamily="34" charset="0"/>
              </a:rPr>
              <a:t>How do Palestinian Holidays effect terror waves?</a:t>
            </a:r>
          </a:p>
        </p:txBody>
      </p:sp>
      <p:sp>
        <p:nvSpPr>
          <p:cNvPr id="32" name="Freeform: Shape 31">
            <a:extLst>
              <a:ext uri="{FF2B5EF4-FFF2-40B4-BE49-F238E27FC236}">
                <a16:creationId xmlns:a16="http://schemas.microsoft.com/office/drawing/2014/main" id="{F6AF2458-DE8D-354D-8928-6FF944E50E71}"/>
              </a:ext>
            </a:extLst>
          </p:cNvPr>
          <p:cNvSpPr/>
          <p:nvPr/>
        </p:nvSpPr>
        <p:spPr>
          <a:xfrm rot="10800000" flipH="1" flipV="1">
            <a:off x="17205912" y="6221054"/>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oup 16">
            <a:extLst>
              <a:ext uri="{FF2B5EF4-FFF2-40B4-BE49-F238E27FC236}">
                <a16:creationId xmlns:a16="http://schemas.microsoft.com/office/drawing/2014/main" id="{87C79EAF-7110-3946-5148-3B5876A37A51}"/>
              </a:ext>
            </a:extLst>
          </p:cNvPr>
          <p:cNvGrpSpPr/>
          <p:nvPr/>
        </p:nvGrpSpPr>
        <p:grpSpPr>
          <a:xfrm>
            <a:off x="5862293" y="1647214"/>
            <a:ext cx="11876096" cy="5775562"/>
            <a:chOff x="6814444" y="1092944"/>
            <a:chExt cx="11876096" cy="5775562"/>
          </a:xfrm>
        </p:grpSpPr>
        <p:grpSp>
          <p:nvGrpSpPr>
            <p:cNvPr id="18" name="Group 17">
              <a:extLst>
                <a:ext uri="{FF2B5EF4-FFF2-40B4-BE49-F238E27FC236}">
                  <a16:creationId xmlns:a16="http://schemas.microsoft.com/office/drawing/2014/main" id="{3786D544-27CF-581B-40E8-6713E52A2DCF}"/>
                </a:ext>
              </a:extLst>
            </p:cNvPr>
            <p:cNvGrpSpPr/>
            <p:nvPr/>
          </p:nvGrpSpPr>
          <p:grpSpPr>
            <a:xfrm>
              <a:off x="8815996" y="1092944"/>
              <a:ext cx="7869703" cy="646332"/>
              <a:chOff x="1854719" y="1095717"/>
              <a:chExt cx="7869703" cy="646332"/>
            </a:xfrm>
          </p:grpSpPr>
          <p:sp>
            <p:nvSpPr>
              <p:cNvPr id="23" name="TextBox 22">
                <a:extLst>
                  <a:ext uri="{FF2B5EF4-FFF2-40B4-BE49-F238E27FC236}">
                    <a16:creationId xmlns:a16="http://schemas.microsoft.com/office/drawing/2014/main" id="{2BBB7E05-ECA2-5D8D-27AC-CE753560509C}"/>
                  </a:ext>
                </a:extLst>
              </p:cNvPr>
              <p:cNvSpPr txBox="1"/>
              <p:nvPr/>
            </p:nvSpPr>
            <p:spPr>
              <a:xfrm>
                <a:off x="1854719" y="1095718"/>
                <a:ext cx="1653540" cy="646331"/>
              </a:xfrm>
              <a:prstGeom prst="rect">
                <a:avLst/>
              </a:prstGeom>
              <a:noFill/>
            </p:spPr>
            <p:txBody>
              <a:bodyPr wrap="square" rtlCol="0">
                <a:spAutoFit/>
              </a:bodyPr>
              <a:lstStyle/>
              <a:p>
                <a:pPr algn="ctr"/>
                <a:r>
                  <a:rPr lang="en-US" sz="3600" b="1" dirty="0">
                    <a:solidFill>
                      <a:srgbClr val="404040"/>
                    </a:solidFill>
                    <a:latin typeface="Segoe UI Semibold" panose="020B0702040204020203" pitchFamily="34" charset="0"/>
                    <a:cs typeface="Segoe UI Semibold" panose="020B0702040204020203" pitchFamily="34" charset="0"/>
                  </a:rPr>
                  <a:t>1970s</a:t>
                </a:r>
              </a:p>
            </p:txBody>
          </p:sp>
          <p:sp>
            <p:nvSpPr>
              <p:cNvPr id="24" name="TextBox 23">
                <a:extLst>
                  <a:ext uri="{FF2B5EF4-FFF2-40B4-BE49-F238E27FC236}">
                    <a16:creationId xmlns:a16="http://schemas.microsoft.com/office/drawing/2014/main" id="{B1B9CB81-6029-4525-DF5B-9F27F9E35841}"/>
                  </a:ext>
                </a:extLst>
              </p:cNvPr>
              <p:cNvSpPr txBox="1"/>
              <p:nvPr/>
            </p:nvSpPr>
            <p:spPr>
              <a:xfrm>
                <a:off x="8070882" y="1095717"/>
                <a:ext cx="1653540" cy="646331"/>
              </a:xfrm>
              <a:prstGeom prst="rect">
                <a:avLst/>
              </a:prstGeom>
              <a:noFill/>
            </p:spPr>
            <p:txBody>
              <a:bodyPr wrap="square" rtlCol="0">
                <a:spAutoFit/>
              </a:bodyPr>
              <a:lstStyle>
                <a:defPPr>
                  <a:defRPr lang="zh-CN"/>
                </a:defPPr>
                <a:lvl1pPr algn="ctr">
                  <a:defRPr sz="3600" b="1">
                    <a:solidFill>
                      <a:srgbClr val="404040"/>
                    </a:solidFill>
                    <a:latin typeface="Segoe UI Semibold" panose="020B0702040204020203" pitchFamily="34" charset="0"/>
                    <a:cs typeface="Segoe UI Semibold" panose="020B0702040204020203" pitchFamily="34" charset="0"/>
                  </a:defRPr>
                </a:lvl1pPr>
              </a:lstStyle>
              <a:p>
                <a:r>
                  <a:rPr lang="en-US" dirty="0"/>
                  <a:t>2010s</a:t>
                </a:r>
              </a:p>
            </p:txBody>
          </p:sp>
        </p:grpSp>
        <p:pic>
          <p:nvPicPr>
            <p:cNvPr id="20" name="Picture 19">
              <a:extLst>
                <a:ext uri="{FF2B5EF4-FFF2-40B4-BE49-F238E27FC236}">
                  <a16:creationId xmlns:a16="http://schemas.microsoft.com/office/drawing/2014/main" id="{201FCC50-665F-C782-1E88-EFCDA54B0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7338" y="1891118"/>
              <a:ext cx="5823202" cy="4977388"/>
            </a:xfrm>
            <a:prstGeom prst="rect">
              <a:avLst/>
            </a:prstGeom>
            <a:ln w="25400">
              <a:solidFill>
                <a:schemeClr val="tx1"/>
              </a:solidFill>
            </a:ln>
          </p:spPr>
        </p:pic>
        <p:pic>
          <p:nvPicPr>
            <p:cNvPr id="22" name="Picture 21">
              <a:extLst>
                <a:ext uri="{FF2B5EF4-FFF2-40B4-BE49-F238E27FC236}">
                  <a16:creationId xmlns:a16="http://schemas.microsoft.com/office/drawing/2014/main" id="{AA0D0E99-D0F7-1C9B-F30D-0E524A0CAC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444" y="1891118"/>
              <a:ext cx="5823201" cy="4977388"/>
            </a:xfrm>
            <a:prstGeom prst="rect">
              <a:avLst/>
            </a:prstGeom>
            <a:ln w="25400">
              <a:solidFill>
                <a:schemeClr val="tx1"/>
              </a:solidFill>
            </a:ln>
          </p:spPr>
        </p:pic>
      </p:grpSp>
      <p:sp>
        <p:nvSpPr>
          <p:cNvPr id="25" name="Rectangle 24"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F0E54D66-AEA5-9F93-92BD-AA54C5715CE1}"/>
              </a:ext>
            </a:extLst>
          </p:cNvPr>
          <p:cNvSpPr/>
          <p:nvPr/>
        </p:nvSpPr>
        <p:spPr>
          <a:xfrm>
            <a:off x="6745687" y="7850440"/>
            <a:ext cx="10517643" cy="830997"/>
          </a:xfrm>
          <a:prstGeom prst="rect">
            <a:avLst/>
          </a:prstGeom>
        </p:spPr>
        <p:txBody>
          <a:bodyPr wrap="square">
            <a:spAutoFit/>
          </a:bodyPr>
          <a:lstStyle/>
          <a:p>
            <a:pPr>
              <a:spcBef>
                <a:spcPts val="1200"/>
              </a:spcBef>
            </a:pP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Individual Palestinians consistently make the majority of terror attacks, with the main terror organization evolving over time.</a:t>
            </a:r>
          </a:p>
        </p:txBody>
      </p:sp>
      <p:grpSp>
        <p:nvGrpSpPr>
          <p:cNvPr id="28" name="Group 27">
            <a:extLst>
              <a:ext uri="{FF2B5EF4-FFF2-40B4-BE49-F238E27FC236}">
                <a16:creationId xmlns:a16="http://schemas.microsoft.com/office/drawing/2014/main" id="{13630207-2C20-4E4D-36FE-814116DAB8C4}"/>
              </a:ext>
            </a:extLst>
          </p:cNvPr>
          <p:cNvGrpSpPr/>
          <p:nvPr/>
        </p:nvGrpSpPr>
        <p:grpSpPr>
          <a:xfrm>
            <a:off x="-19421" y="-21210"/>
            <a:ext cx="5985883" cy="10329419"/>
            <a:chOff x="1796722" y="233351"/>
            <a:chExt cx="5985883" cy="10329419"/>
          </a:xfrm>
        </p:grpSpPr>
        <p:grpSp>
          <p:nvGrpSpPr>
            <p:cNvPr id="27" name="Group 26">
              <a:extLst>
                <a:ext uri="{FF2B5EF4-FFF2-40B4-BE49-F238E27FC236}">
                  <a16:creationId xmlns:a16="http://schemas.microsoft.com/office/drawing/2014/main" id="{C8867C68-939F-6223-AFA1-8527127D0D89}"/>
                </a:ext>
              </a:extLst>
            </p:cNvPr>
            <p:cNvGrpSpPr/>
            <p:nvPr/>
          </p:nvGrpSpPr>
          <p:grpSpPr>
            <a:xfrm>
              <a:off x="1796722" y="233351"/>
              <a:ext cx="5985883" cy="10329419"/>
              <a:chOff x="-13401" y="-27906"/>
              <a:chExt cx="5985883" cy="10329419"/>
            </a:xfrm>
          </p:grpSpPr>
          <p:grpSp>
            <p:nvGrpSpPr>
              <p:cNvPr id="5" name="Group 4">
                <a:extLst>
                  <a:ext uri="{FF2B5EF4-FFF2-40B4-BE49-F238E27FC236}">
                    <a16:creationId xmlns:a16="http://schemas.microsoft.com/office/drawing/2014/main" id="{CC5268B5-C9CE-875C-5D43-B9486912FD4C}"/>
                  </a:ext>
                </a:extLst>
              </p:cNvPr>
              <p:cNvGrpSpPr/>
              <p:nvPr/>
            </p:nvGrpSpPr>
            <p:grpSpPr>
              <a:xfrm>
                <a:off x="-13401" y="-27906"/>
                <a:ext cx="5985883" cy="10329419"/>
                <a:chOff x="0" y="-67890"/>
                <a:chExt cx="5985883" cy="10354889"/>
              </a:xfrm>
            </p:grpSpPr>
            <p:sp>
              <p:nvSpPr>
                <p:cNvPr id="31" name="Rectangle 30">
                  <a:extLst>
                    <a:ext uri="{FF2B5EF4-FFF2-40B4-BE49-F238E27FC236}">
                      <a16:creationId xmlns:a16="http://schemas.microsoft.com/office/drawing/2014/main" id="{09F05FDB-CD31-F95F-23E2-5EE213D4EBBD}"/>
                    </a:ext>
                  </a:extLst>
                </p:cNvPr>
                <p:cNvSpPr/>
                <p:nvPr/>
              </p:nvSpPr>
              <p:spPr>
                <a:xfrm flipH="1">
                  <a:off x="0" y="-67890"/>
                  <a:ext cx="5802578" cy="1035488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3684494"/>
                    <a:gd name="connsiteY0" fmla="*/ 0 h 10367682"/>
                    <a:gd name="connsiteX1" fmla="*/ 914400 w 3684494"/>
                    <a:gd name="connsiteY1" fmla="*/ 0 h 10367682"/>
                    <a:gd name="connsiteX2" fmla="*/ 3684494 w 3684494"/>
                    <a:gd name="connsiteY2" fmla="*/ 10367682 h 10367682"/>
                    <a:gd name="connsiteX3" fmla="*/ 0 w 3684494"/>
                    <a:gd name="connsiteY3" fmla="*/ 914400 h 10367682"/>
                    <a:gd name="connsiteX4" fmla="*/ 0 w 3684494"/>
                    <a:gd name="connsiteY4" fmla="*/ 0 h 10367682"/>
                    <a:gd name="connsiteX0" fmla="*/ 2111188 w 5795682"/>
                    <a:gd name="connsiteY0" fmla="*/ 0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0 h 10367682"/>
                    <a:gd name="connsiteX0" fmla="*/ 2111188 w 5795682"/>
                    <a:gd name="connsiteY0" fmla="*/ 26894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11188 w 5795682"/>
                    <a:gd name="connsiteY0" fmla="*/ 26894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82464"/>
                    <a:gd name="connsiteY0" fmla="*/ 13447 h 10300447"/>
                    <a:gd name="connsiteX1" fmla="*/ 5782235 w 5782464"/>
                    <a:gd name="connsiteY1" fmla="*/ 0 h 10300447"/>
                    <a:gd name="connsiteX2" fmla="*/ 5728447 w 5782464"/>
                    <a:gd name="connsiteY2" fmla="*/ 10273553 h 10300447"/>
                    <a:gd name="connsiteX3" fmla="*/ 0 w 5782464"/>
                    <a:gd name="connsiteY3" fmla="*/ 10300447 h 10300447"/>
                    <a:gd name="connsiteX4" fmla="*/ 2138082 w 5782464"/>
                    <a:gd name="connsiteY4" fmla="*/ 13447 h 10300447"/>
                    <a:gd name="connsiteX0" fmla="*/ 2138082 w 5782831"/>
                    <a:gd name="connsiteY0" fmla="*/ 13447 h 10300447"/>
                    <a:gd name="connsiteX1" fmla="*/ 5782235 w 5782831"/>
                    <a:gd name="connsiteY1" fmla="*/ 0 h 10300447"/>
                    <a:gd name="connsiteX2" fmla="*/ 5768788 w 5782831"/>
                    <a:gd name="connsiteY2" fmla="*/ 10287000 h 10300447"/>
                    <a:gd name="connsiteX3" fmla="*/ 0 w 5782831"/>
                    <a:gd name="connsiteY3" fmla="*/ 10300447 h 10300447"/>
                    <a:gd name="connsiteX4" fmla="*/ 2138082 w 5782831"/>
                    <a:gd name="connsiteY4" fmla="*/ 13447 h 10300447"/>
                    <a:gd name="connsiteX0" fmla="*/ 2138082 w 5783528"/>
                    <a:gd name="connsiteY0" fmla="*/ 13447 h 10300447"/>
                    <a:gd name="connsiteX1" fmla="*/ 5782235 w 5783528"/>
                    <a:gd name="connsiteY1" fmla="*/ 0 h 10300447"/>
                    <a:gd name="connsiteX2" fmla="*/ 5782235 w 5783528"/>
                    <a:gd name="connsiteY2" fmla="*/ 10287000 h 10300447"/>
                    <a:gd name="connsiteX3" fmla="*/ 0 w 5783528"/>
                    <a:gd name="connsiteY3" fmla="*/ 10300447 h 10300447"/>
                    <a:gd name="connsiteX4" fmla="*/ 2138082 w 5783528"/>
                    <a:gd name="connsiteY4" fmla="*/ 13447 h 10300447"/>
                    <a:gd name="connsiteX0" fmla="*/ 2157132 w 5802578"/>
                    <a:gd name="connsiteY0" fmla="*/ 13447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13447 h 10300447"/>
                    <a:gd name="connsiteX0" fmla="*/ 2157132 w 5802578"/>
                    <a:gd name="connsiteY0" fmla="*/ 3922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3922 h 10300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2578" h="10300447">
                      <a:moveTo>
                        <a:pt x="2157132" y="3922"/>
                      </a:moveTo>
                      <a:lnTo>
                        <a:pt x="5801285" y="0"/>
                      </a:lnTo>
                      <a:cubicBezTo>
                        <a:pt x="5805767" y="3455894"/>
                        <a:pt x="5796803" y="6831106"/>
                        <a:pt x="5801285" y="10287000"/>
                      </a:cubicBezTo>
                      <a:lnTo>
                        <a:pt x="0" y="10300447"/>
                      </a:lnTo>
                      <a:lnTo>
                        <a:pt x="2157132" y="3922"/>
                      </a:lnTo>
                      <a:close/>
                    </a:path>
                  </a:pathLst>
                </a:custGeom>
                <a:solidFill>
                  <a:schemeClr val="tx2">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75FA7BA7-6A4B-090E-C51E-869EB6F88475}"/>
                    </a:ext>
                  </a:extLst>
                </p:cNvPr>
                <p:cNvSpPr/>
                <p:nvPr/>
              </p:nvSpPr>
              <p:spPr>
                <a:xfrm rot="178857" flipH="1">
                  <a:off x="3477786" y="1439961"/>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 name="Group 5">
                <a:extLst>
                  <a:ext uri="{FF2B5EF4-FFF2-40B4-BE49-F238E27FC236}">
                    <a16:creationId xmlns:a16="http://schemas.microsoft.com/office/drawing/2014/main" id="{D3115508-4DFC-F9E5-0930-32AD22C30EBB}"/>
                  </a:ext>
                </a:extLst>
              </p:cNvPr>
              <p:cNvGrpSpPr/>
              <p:nvPr/>
            </p:nvGrpSpPr>
            <p:grpSpPr>
              <a:xfrm>
                <a:off x="512089" y="2657268"/>
                <a:ext cx="3507003" cy="1807828"/>
                <a:chOff x="14642235" y="2359726"/>
                <a:chExt cx="3507003" cy="1807828"/>
              </a:xfrm>
            </p:grpSpPr>
            <p:sp>
              <p:nvSpPr>
                <p:cNvPr id="11" name="TextBox 10">
                  <a:extLst>
                    <a:ext uri="{FF2B5EF4-FFF2-40B4-BE49-F238E27FC236}">
                      <a16:creationId xmlns:a16="http://schemas.microsoft.com/office/drawing/2014/main" id="{1EBE4E96-A8E9-EA45-2CC5-134C6CFA30E4}"/>
                    </a:ext>
                  </a:extLst>
                </p:cNvPr>
                <p:cNvSpPr txBox="1"/>
                <p:nvPr/>
              </p:nvSpPr>
              <p:spPr>
                <a:xfrm>
                  <a:off x="14685777" y="3090336"/>
                  <a:ext cx="3463461" cy="1077218"/>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3200" b="0" dirty="0">
                      <a:solidFill>
                        <a:schemeClr val="bg1"/>
                      </a:solidFill>
                      <a:latin typeface="Segoe UI Semibold" panose="020B0702040204020203" pitchFamily="34" charset="0"/>
                      <a:cs typeface="Segoe UI Semibold" panose="020B0702040204020203" pitchFamily="34" charset="0"/>
                    </a:rPr>
                    <a:t>Group Association</a:t>
                  </a:r>
                </a:p>
              </p:txBody>
            </p:sp>
            <p:sp>
              <p:nvSpPr>
                <p:cNvPr id="13" name="TextBox 12">
                  <a:extLst>
                    <a:ext uri="{FF2B5EF4-FFF2-40B4-BE49-F238E27FC236}">
                      <a16:creationId xmlns:a16="http://schemas.microsoft.com/office/drawing/2014/main" id="{779450A6-E60A-D065-8C7E-62F16B7BC903}"/>
                    </a:ext>
                  </a:extLst>
                </p:cNvPr>
                <p:cNvSpPr txBox="1"/>
                <p:nvPr/>
              </p:nvSpPr>
              <p:spPr>
                <a:xfrm>
                  <a:off x="14642235" y="2359726"/>
                  <a:ext cx="3507003" cy="769441"/>
                </a:xfrm>
                <a:prstGeom prst="rect">
                  <a:avLst/>
                </a:prstGeom>
                <a:noFill/>
              </p:spPr>
              <p:txBody>
                <a:bodyPr wrap="square" rtlCol="0">
                  <a:spAutoFit/>
                </a:bodyPr>
                <a:lstStyle/>
                <a:p>
                  <a:r>
                    <a:rPr lang="en-US" sz="4400" dirty="0">
                      <a:solidFill>
                        <a:schemeClr val="bg1"/>
                      </a:solidFill>
                      <a:latin typeface="Segoe UI Semibold" panose="020B0702040204020203" pitchFamily="34" charset="0"/>
                      <a:cs typeface="Segoe UI Semibold" panose="020B0702040204020203" pitchFamily="34" charset="0"/>
                    </a:rPr>
                    <a:t>Distributions</a:t>
                  </a:r>
                </a:p>
              </p:txBody>
            </p:sp>
          </p:grpSp>
        </p:grpSp>
        <p:sp>
          <p:nvSpPr>
            <p:cNvPr id="4" name="Freeform: Shape 3">
              <a:extLst>
                <a:ext uri="{FF2B5EF4-FFF2-40B4-BE49-F238E27FC236}">
                  <a16:creationId xmlns:a16="http://schemas.microsoft.com/office/drawing/2014/main" id="{51A6DAA2-6AA6-0E18-2C2B-E95AF94BFAC5}"/>
                </a:ext>
              </a:extLst>
            </p:cNvPr>
            <p:cNvSpPr/>
            <p:nvPr/>
          </p:nvSpPr>
          <p:spPr>
            <a:xfrm flipH="1" flipV="1">
              <a:off x="1796722" y="260572"/>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a:extLst>
              <a:ext uri="{FF2B5EF4-FFF2-40B4-BE49-F238E27FC236}">
                <a16:creationId xmlns:a16="http://schemas.microsoft.com/office/drawing/2014/main" id="{6DAE212E-6FDC-363C-FA2B-8F66805A9527}"/>
              </a:ext>
            </a:extLst>
          </p:cNvPr>
          <p:cNvSpPr txBox="1"/>
          <p:nvPr/>
        </p:nvSpPr>
        <p:spPr>
          <a:xfrm>
            <a:off x="7612515" y="863753"/>
            <a:ext cx="8461255" cy="507831"/>
          </a:xfrm>
          <a:prstGeom prst="rect">
            <a:avLst/>
          </a:prstGeom>
          <a:noFill/>
        </p:spPr>
        <p:txBody>
          <a:bodyPr wrap="square" rtlCol="0">
            <a:spAutoFit/>
          </a:bodyPr>
          <a:lstStyle/>
          <a:p>
            <a:pPr algn="ctr"/>
            <a:r>
              <a:rPr lang="en-US" b="1" dirty="0">
                <a:latin typeface="Segoe UI Semibold" panose="020B0702040204020203" pitchFamily="34" charset="0"/>
                <a:cs typeface="Segoe UI Semibold" panose="020B0702040204020203" pitchFamily="34" charset="0"/>
              </a:rPr>
              <a:t>1970’s VS 2010’s – Group Association</a:t>
            </a:r>
          </a:p>
        </p:txBody>
      </p:sp>
    </p:spTree>
    <p:extLst>
      <p:ext uri="{BB962C8B-B14F-4D97-AF65-F5344CB8AC3E}">
        <p14:creationId xmlns:p14="http://schemas.microsoft.com/office/powerpoint/2010/main" val="84881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386F5-6999-88BA-8889-4A89A4DF360F}"/>
            </a:ext>
          </a:extLst>
        </p:cNvPr>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12521B46-940E-DF48-0934-E32B9F0CC002}"/>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flipH="1">
            <a:off x="-14523" y="16446"/>
            <a:ext cx="5795963" cy="10296525"/>
          </a:xfrm>
        </p:spPr>
      </p:pic>
      <p:sp>
        <p:nvSpPr>
          <p:cNvPr id="7" name="Freeform: Shape 6">
            <a:extLst>
              <a:ext uri="{FF2B5EF4-FFF2-40B4-BE49-F238E27FC236}">
                <a16:creationId xmlns:a16="http://schemas.microsoft.com/office/drawing/2014/main" id="{751E5BE7-030D-64D8-7C64-458FD9D6F667}"/>
              </a:ext>
            </a:extLst>
          </p:cNvPr>
          <p:cNvSpPr/>
          <p:nvPr/>
        </p:nvSpPr>
        <p:spPr>
          <a:xfrm>
            <a:off x="17198533" y="6221055"/>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2B926CD2-91A3-9F41-FD49-91F194F6642B}"/>
              </a:ext>
            </a:extLst>
          </p:cNvPr>
          <p:cNvSpPr txBox="1"/>
          <p:nvPr/>
        </p:nvSpPr>
        <p:spPr>
          <a:xfrm>
            <a:off x="13502377" y="8681438"/>
            <a:ext cx="3842193" cy="707886"/>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2000" b="0" dirty="0">
                <a:solidFill>
                  <a:schemeClr val="bg1"/>
                </a:solidFill>
                <a:latin typeface="Segoe UI Semilight" panose="020B0402040204020203" pitchFamily="34" charset="0"/>
                <a:cs typeface="Segoe UI Semilight" panose="020B0402040204020203" pitchFamily="34" charset="0"/>
              </a:rPr>
              <a:t>How do Palestinian Holidays effect terror waves?</a:t>
            </a:r>
          </a:p>
        </p:txBody>
      </p:sp>
      <p:sp>
        <p:nvSpPr>
          <p:cNvPr id="32" name="Freeform: Shape 31">
            <a:extLst>
              <a:ext uri="{FF2B5EF4-FFF2-40B4-BE49-F238E27FC236}">
                <a16:creationId xmlns:a16="http://schemas.microsoft.com/office/drawing/2014/main" id="{9F0C0AD0-3998-C188-D7D9-0C3B4050B436}"/>
              </a:ext>
            </a:extLst>
          </p:cNvPr>
          <p:cNvSpPr/>
          <p:nvPr/>
        </p:nvSpPr>
        <p:spPr>
          <a:xfrm rot="10800000" flipH="1" flipV="1">
            <a:off x="17205912" y="6221054"/>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descr="e7d195523061f1c0cef09ac28eaae964ec9988a5cce77c8b8C1E4685C6E6B40CD7615480512384A61EE159C6FE0045D14B61E85D0A95589D558B81FFC809322ACC20DC2254D928200A3EA0841B8B1814E3C79D0DF8AF216FB497AA06F6F4B721085BA35F6799E590F516F06AFC91D3DE45A045845BF66CE115A619C1BE5F8BA40CD67ABFF3CFB4F6">
            <a:extLst>
              <a:ext uri="{FF2B5EF4-FFF2-40B4-BE49-F238E27FC236}">
                <a16:creationId xmlns:a16="http://schemas.microsoft.com/office/drawing/2014/main" id="{14E40D84-0F44-7E14-AE92-DF6FBC592D60}"/>
              </a:ext>
            </a:extLst>
          </p:cNvPr>
          <p:cNvSpPr/>
          <p:nvPr/>
        </p:nvSpPr>
        <p:spPr>
          <a:xfrm>
            <a:off x="6745687" y="7850440"/>
            <a:ext cx="10517643" cy="830997"/>
          </a:xfrm>
          <a:prstGeom prst="rect">
            <a:avLst/>
          </a:prstGeom>
        </p:spPr>
        <p:txBody>
          <a:bodyPr wrap="square">
            <a:spAutoFit/>
          </a:bodyPr>
          <a:lstStyle/>
          <a:p>
            <a:pPr>
              <a:spcBef>
                <a:spcPts val="1200"/>
              </a:spcBef>
            </a:pPr>
            <a:r>
              <a:rPr lang="en-US" altLang="zh-CN" sz="2400" dirty="0">
                <a:solidFill>
                  <a:schemeClr val="tx1">
                    <a:lumMod val="75000"/>
                    <a:lumOff val="25000"/>
                  </a:schemeClr>
                </a:solidFill>
                <a:latin typeface="Segoe UI Semilight" panose="020B0402040204020203" pitchFamily="34" charset="0"/>
                <a:ea typeface="Lato Light" panose="020F0502020204030203" pitchFamily="34" charset="0"/>
                <a:cs typeface="Segoe UI Semilight" panose="020B0402040204020203" pitchFamily="34" charset="0"/>
              </a:rPr>
              <a:t>We can see a significant increase in the terror attacks in the west bank and in southern Israel.</a:t>
            </a:r>
          </a:p>
        </p:txBody>
      </p:sp>
      <p:grpSp>
        <p:nvGrpSpPr>
          <p:cNvPr id="28" name="Group 27">
            <a:extLst>
              <a:ext uri="{FF2B5EF4-FFF2-40B4-BE49-F238E27FC236}">
                <a16:creationId xmlns:a16="http://schemas.microsoft.com/office/drawing/2014/main" id="{C4DC3032-490D-A98B-680A-0846098C1CC0}"/>
              </a:ext>
            </a:extLst>
          </p:cNvPr>
          <p:cNvGrpSpPr/>
          <p:nvPr/>
        </p:nvGrpSpPr>
        <p:grpSpPr>
          <a:xfrm>
            <a:off x="-25638" y="-16448"/>
            <a:ext cx="5985883" cy="10329419"/>
            <a:chOff x="1796722" y="233351"/>
            <a:chExt cx="5985883" cy="10329419"/>
          </a:xfrm>
        </p:grpSpPr>
        <p:grpSp>
          <p:nvGrpSpPr>
            <p:cNvPr id="27" name="Group 26">
              <a:extLst>
                <a:ext uri="{FF2B5EF4-FFF2-40B4-BE49-F238E27FC236}">
                  <a16:creationId xmlns:a16="http://schemas.microsoft.com/office/drawing/2014/main" id="{91072CCE-1D89-9CA8-23E0-2902EC416F72}"/>
                </a:ext>
              </a:extLst>
            </p:cNvPr>
            <p:cNvGrpSpPr/>
            <p:nvPr/>
          </p:nvGrpSpPr>
          <p:grpSpPr>
            <a:xfrm>
              <a:off x="1796722" y="233351"/>
              <a:ext cx="5985883" cy="10329419"/>
              <a:chOff x="-13401" y="-27906"/>
              <a:chExt cx="5985883" cy="10329419"/>
            </a:xfrm>
          </p:grpSpPr>
          <p:grpSp>
            <p:nvGrpSpPr>
              <p:cNvPr id="5" name="Group 4">
                <a:extLst>
                  <a:ext uri="{FF2B5EF4-FFF2-40B4-BE49-F238E27FC236}">
                    <a16:creationId xmlns:a16="http://schemas.microsoft.com/office/drawing/2014/main" id="{5999B6D9-8757-2EF4-8D79-D7375714E1E2}"/>
                  </a:ext>
                </a:extLst>
              </p:cNvPr>
              <p:cNvGrpSpPr/>
              <p:nvPr/>
            </p:nvGrpSpPr>
            <p:grpSpPr>
              <a:xfrm>
                <a:off x="-13401" y="-27906"/>
                <a:ext cx="5985883" cy="10329419"/>
                <a:chOff x="0" y="-67890"/>
                <a:chExt cx="5985883" cy="10354889"/>
              </a:xfrm>
            </p:grpSpPr>
            <p:sp>
              <p:nvSpPr>
                <p:cNvPr id="31" name="Rectangle 30">
                  <a:extLst>
                    <a:ext uri="{FF2B5EF4-FFF2-40B4-BE49-F238E27FC236}">
                      <a16:creationId xmlns:a16="http://schemas.microsoft.com/office/drawing/2014/main" id="{1D88E28B-A58D-BD7B-DEA4-0206FE3BC139}"/>
                    </a:ext>
                  </a:extLst>
                </p:cNvPr>
                <p:cNvSpPr/>
                <p:nvPr/>
              </p:nvSpPr>
              <p:spPr>
                <a:xfrm flipH="1">
                  <a:off x="0" y="-67890"/>
                  <a:ext cx="5802578" cy="1035488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3684494"/>
                    <a:gd name="connsiteY0" fmla="*/ 0 h 10367682"/>
                    <a:gd name="connsiteX1" fmla="*/ 914400 w 3684494"/>
                    <a:gd name="connsiteY1" fmla="*/ 0 h 10367682"/>
                    <a:gd name="connsiteX2" fmla="*/ 3684494 w 3684494"/>
                    <a:gd name="connsiteY2" fmla="*/ 10367682 h 10367682"/>
                    <a:gd name="connsiteX3" fmla="*/ 0 w 3684494"/>
                    <a:gd name="connsiteY3" fmla="*/ 914400 h 10367682"/>
                    <a:gd name="connsiteX4" fmla="*/ 0 w 3684494"/>
                    <a:gd name="connsiteY4" fmla="*/ 0 h 10367682"/>
                    <a:gd name="connsiteX0" fmla="*/ 2111188 w 5795682"/>
                    <a:gd name="connsiteY0" fmla="*/ 0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0 h 10367682"/>
                    <a:gd name="connsiteX0" fmla="*/ 2111188 w 5795682"/>
                    <a:gd name="connsiteY0" fmla="*/ 26894 h 10367682"/>
                    <a:gd name="connsiteX1" fmla="*/ 3025588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11188 w 5795682"/>
                    <a:gd name="connsiteY0" fmla="*/ 26894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11188 w 5795682"/>
                    <a:gd name="connsiteY4" fmla="*/ 26894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95682"/>
                    <a:gd name="connsiteY0" fmla="*/ 13447 h 10367682"/>
                    <a:gd name="connsiteX1" fmla="*/ 5782235 w 5795682"/>
                    <a:gd name="connsiteY1" fmla="*/ 0 h 10367682"/>
                    <a:gd name="connsiteX2" fmla="*/ 5795682 w 5795682"/>
                    <a:gd name="connsiteY2" fmla="*/ 10367682 h 10367682"/>
                    <a:gd name="connsiteX3" fmla="*/ 0 w 5795682"/>
                    <a:gd name="connsiteY3" fmla="*/ 10300447 h 10367682"/>
                    <a:gd name="connsiteX4" fmla="*/ 2138082 w 5795682"/>
                    <a:gd name="connsiteY4" fmla="*/ 13447 h 10367682"/>
                    <a:gd name="connsiteX0" fmla="*/ 2138082 w 5782464"/>
                    <a:gd name="connsiteY0" fmla="*/ 13447 h 10300447"/>
                    <a:gd name="connsiteX1" fmla="*/ 5782235 w 5782464"/>
                    <a:gd name="connsiteY1" fmla="*/ 0 h 10300447"/>
                    <a:gd name="connsiteX2" fmla="*/ 5728447 w 5782464"/>
                    <a:gd name="connsiteY2" fmla="*/ 10273553 h 10300447"/>
                    <a:gd name="connsiteX3" fmla="*/ 0 w 5782464"/>
                    <a:gd name="connsiteY3" fmla="*/ 10300447 h 10300447"/>
                    <a:gd name="connsiteX4" fmla="*/ 2138082 w 5782464"/>
                    <a:gd name="connsiteY4" fmla="*/ 13447 h 10300447"/>
                    <a:gd name="connsiteX0" fmla="*/ 2138082 w 5782831"/>
                    <a:gd name="connsiteY0" fmla="*/ 13447 h 10300447"/>
                    <a:gd name="connsiteX1" fmla="*/ 5782235 w 5782831"/>
                    <a:gd name="connsiteY1" fmla="*/ 0 h 10300447"/>
                    <a:gd name="connsiteX2" fmla="*/ 5768788 w 5782831"/>
                    <a:gd name="connsiteY2" fmla="*/ 10287000 h 10300447"/>
                    <a:gd name="connsiteX3" fmla="*/ 0 w 5782831"/>
                    <a:gd name="connsiteY3" fmla="*/ 10300447 h 10300447"/>
                    <a:gd name="connsiteX4" fmla="*/ 2138082 w 5782831"/>
                    <a:gd name="connsiteY4" fmla="*/ 13447 h 10300447"/>
                    <a:gd name="connsiteX0" fmla="*/ 2138082 w 5783528"/>
                    <a:gd name="connsiteY0" fmla="*/ 13447 h 10300447"/>
                    <a:gd name="connsiteX1" fmla="*/ 5782235 w 5783528"/>
                    <a:gd name="connsiteY1" fmla="*/ 0 h 10300447"/>
                    <a:gd name="connsiteX2" fmla="*/ 5782235 w 5783528"/>
                    <a:gd name="connsiteY2" fmla="*/ 10287000 h 10300447"/>
                    <a:gd name="connsiteX3" fmla="*/ 0 w 5783528"/>
                    <a:gd name="connsiteY3" fmla="*/ 10300447 h 10300447"/>
                    <a:gd name="connsiteX4" fmla="*/ 2138082 w 5783528"/>
                    <a:gd name="connsiteY4" fmla="*/ 13447 h 10300447"/>
                    <a:gd name="connsiteX0" fmla="*/ 2157132 w 5802578"/>
                    <a:gd name="connsiteY0" fmla="*/ 13447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13447 h 10300447"/>
                    <a:gd name="connsiteX0" fmla="*/ 2157132 w 5802578"/>
                    <a:gd name="connsiteY0" fmla="*/ 3922 h 10300447"/>
                    <a:gd name="connsiteX1" fmla="*/ 5801285 w 5802578"/>
                    <a:gd name="connsiteY1" fmla="*/ 0 h 10300447"/>
                    <a:gd name="connsiteX2" fmla="*/ 5801285 w 5802578"/>
                    <a:gd name="connsiteY2" fmla="*/ 10287000 h 10300447"/>
                    <a:gd name="connsiteX3" fmla="*/ 0 w 5802578"/>
                    <a:gd name="connsiteY3" fmla="*/ 10300447 h 10300447"/>
                    <a:gd name="connsiteX4" fmla="*/ 2157132 w 5802578"/>
                    <a:gd name="connsiteY4" fmla="*/ 3922 h 10300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2578" h="10300447">
                      <a:moveTo>
                        <a:pt x="2157132" y="3922"/>
                      </a:moveTo>
                      <a:lnTo>
                        <a:pt x="5801285" y="0"/>
                      </a:lnTo>
                      <a:cubicBezTo>
                        <a:pt x="5805767" y="3455894"/>
                        <a:pt x="5796803" y="6831106"/>
                        <a:pt x="5801285" y="10287000"/>
                      </a:cubicBezTo>
                      <a:lnTo>
                        <a:pt x="0" y="10300447"/>
                      </a:lnTo>
                      <a:lnTo>
                        <a:pt x="2157132" y="3922"/>
                      </a:lnTo>
                      <a:close/>
                    </a:path>
                  </a:pathLst>
                </a:custGeom>
                <a:solidFill>
                  <a:schemeClr val="tx2">
                    <a:alpha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15EAF41-A6BE-584F-66C1-9BAA2B2810B8}"/>
                    </a:ext>
                  </a:extLst>
                </p:cNvPr>
                <p:cNvSpPr/>
                <p:nvPr/>
              </p:nvSpPr>
              <p:spPr>
                <a:xfrm rot="178857" flipH="1">
                  <a:off x="3477786" y="1439961"/>
                  <a:ext cx="2508097" cy="7543800"/>
                </a:xfrm>
                <a:custGeom>
                  <a:avLst/>
                  <a:gdLst>
                    <a:gd name="connsiteX0" fmla="*/ 5487696 w 5487696"/>
                    <a:gd name="connsiteY0" fmla="*/ 0 h 16505772"/>
                    <a:gd name="connsiteX1" fmla="*/ 1064988 w 5487696"/>
                    <a:gd name="connsiteY1" fmla="*/ 16505772 h 16505772"/>
                    <a:gd name="connsiteX2" fmla="*/ 0 w 5487696"/>
                    <a:gd name="connsiteY2" fmla="*/ 16505772 h 16505772"/>
                    <a:gd name="connsiteX3" fmla="*/ 4422708 w 5487696"/>
                    <a:gd name="connsiteY3" fmla="*/ 1 h 16505772"/>
                  </a:gdLst>
                  <a:ahLst/>
                  <a:cxnLst>
                    <a:cxn ang="0">
                      <a:pos x="connsiteX0" y="connsiteY0"/>
                    </a:cxn>
                    <a:cxn ang="0">
                      <a:pos x="connsiteX1" y="connsiteY1"/>
                    </a:cxn>
                    <a:cxn ang="0">
                      <a:pos x="connsiteX2" y="connsiteY2"/>
                    </a:cxn>
                    <a:cxn ang="0">
                      <a:pos x="connsiteX3" y="connsiteY3"/>
                    </a:cxn>
                  </a:cxnLst>
                  <a:rect l="l" t="t" r="r" b="b"/>
                  <a:pathLst>
                    <a:path w="5487696" h="16505772">
                      <a:moveTo>
                        <a:pt x="5487696" y="0"/>
                      </a:moveTo>
                      <a:lnTo>
                        <a:pt x="1064988" y="16505772"/>
                      </a:lnTo>
                      <a:lnTo>
                        <a:pt x="0" y="16505772"/>
                      </a:lnTo>
                      <a:lnTo>
                        <a:pt x="4422708" y="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 name="Group 5">
                <a:extLst>
                  <a:ext uri="{FF2B5EF4-FFF2-40B4-BE49-F238E27FC236}">
                    <a16:creationId xmlns:a16="http://schemas.microsoft.com/office/drawing/2014/main" id="{BC3EEA95-1A26-C9F2-AAB2-58B9ED247FB5}"/>
                  </a:ext>
                </a:extLst>
              </p:cNvPr>
              <p:cNvGrpSpPr/>
              <p:nvPr/>
            </p:nvGrpSpPr>
            <p:grpSpPr>
              <a:xfrm>
                <a:off x="512089" y="2657268"/>
                <a:ext cx="3507003" cy="1315385"/>
                <a:chOff x="14642235" y="2359726"/>
                <a:chExt cx="3507003" cy="1315385"/>
              </a:xfrm>
            </p:grpSpPr>
            <p:sp>
              <p:nvSpPr>
                <p:cNvPr id="11" name="TextBox 10">
                  <a:extLst>
                    <a:ext uri="{FF2B5EF4-FFF2-40B4-BE49-F238E27FC236}">
                      <a16:creationId xmlns:a16="http://schemas.microsoft.com/office/drawing/2014/main" id="{7FB60B93-D7E1-8937-9CCB-FF65BF601929}"/>
                    </a:ext>
                  </a:extLst>
                </p:cNvPr>
                <p:cNvSpPr txBox="1"/>
                <p:nvPr/>
              </p:nvSpPr>
              <p:spPr>
                <a:xfrm>
                  <a:off x="14685777" y="3090336"/>
                  <a:ext cx="3463461" cy="584775"/>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sz="3200" b="0" dirty="0">
                      <a:solidFill>
                        <a:schemeClr val="bg1"/>
                      </a:solidFill>
                      <a:latin typeface="Segoe UI Semibold" panose="020B0702040204020203" pitchFamily="34" charset="0"/>
                      <a:cs typeface="Segoe UI Semibold" panose="020B0702040204020203" pitchFamily="34" charset="0"/>
                    </a:rPr>
                    <a:t>Place Of Attack</a:t>
                  </a:r>
                </a:p>
              </p:txBody>
            </p:sp>
            <p:sp>
              <p:nvSpPr>
                <p:cNvPr id="13" name="TextBox 12">
                  <a:extLst>
                    <a:ext uri="{FF2B5EF4-FFF2-40B4-BE49-F238E27FC236}">
                      <a16:creationId xmlns:a16="http://schemas.microsoft.com/office/drawing/2014/main" id="{6E832AD9-E178-672D-EA6D-5E7ECF0E84B2}"/>
                    </a:ext>
                  </a:extLst>
                </p:cNvPr>
                <p:cNvSpPr txBox="1"/>
                <p:nvPr/>
              </p:nvSpPr>
              <p:spPr>
                <a:xfrm>
                  <a:off x="14642235" y="2359726"/>
                  <a:ext cx="3507003" cy="769441"/>
                </a:xfrm>
                <a:prstGeom prst="rect">
                  <a:avLst/>
                </a:prstGeom>
                <a:noFill/>
              </p:spPr>
              <p:txBody>
                <a:bodyPr wrap="square" rtlCol="0">
                  <a:spAutoFit/>
                </a:bodyPr>
                <a:lstStyle/>
                <a:p>
                  <a:r>
                    <a:rPr lang="en-US" sz="4400" dirty="0">
                      <a:solidFill>
                        <a:schemeClr val="bg1"/>
                      </a:solidFill>
                      <a:latin typeface="Segoe UI Semibold" panose="020B0702040204020203" pitchFamily="34" charset="0"/>
                      <a:cs typeface="Segoe UI Semibold" panose="020B0702040204020203" pitchFamily="34" charset="0"/>
                    </a:rPr>
                    <a:t>Distributions</a:t>
                  </a:r>
                </a:p>
              </p:txBody>
            </p:sp>
          </p:grpSp>
        </p:grpSp>
        <p:sp>
          <p:nvSpPr>
            <p:cNvPr id="4" name="Freeform: Shape 3">
              <a:extLst>
                <a:ext uri="{FF2B5EF4-FFF2-40B4-BE49-F238E27FC236}">
                  <a16:creationId xmlns:a16="http://schemas.microsoft.com/office/drawing/2014/main" id="{AFF666E0-A561-FC4C-4E21-081C4BB47163}"/>
                </a:ext>
              </a:extLst>
            </p:cNvPr>
            <p:cNvSpPr/>
            <p:nvPr/>
          </p:nvSpPr>
          <p:spPr>
            <a:xfrm flipH="1" flipV="1">
              <a:off x="1796722" y="260572"/>
              <a:ext cx="1089467" cy="4065945"/>
            </a:xfrm>
            <a:custGeom>
              <a:avLst/>
              <a:gdLst>
                <a:gd name="connsiteX0" fmla="*/ 939781 w 939781"/>
                <a:gd name="connsiteY0" fmla="*/ 3507311 h 3507311"/>
                <a:gd name="connsiteX1" fmla="*/ 0 w 939781"/>
                <a:gd name="connsiteY1" fmla="*/ 3507311 h 3507311"/>
                <a:gd name="connsiteX2" fmla="*/ 939781 w 939781"/>
                <a:gd name="connsiteY2" fmla="*/ 0 h 3507311"/>
              </a:gdLst>
              <a:ahLst/>
              <a:cxnLst>
                <a:cxn ang="0">
                  <a:pos x="connsiteX0" y="connsiteY0"/>
                </a:cxn>
                <a:cxn ang="0">
                  <a:pos x="connsiteX1" y="connsiteY1"/>
                </a:cxn>
                <a:cxn ang="0">
                  <a:pos x="connsiteX2" y="connsiteY2"/>
                </a:cxn>
              </a:cxnLst>
              <a:rect l="l" t="t" r="r" b="b"/>
              <a:pathLst>
                <a:path w="939781" h="3507311">
                  <a:moveTo>
                    <a:pt x="939781" y="3507311"/>
                  </a:moveTo>
                  <a:lnTo>
                    <a:pt x="0" y="3507311"/>
                  </a:lnTo>
                  <a:lnTo>
                    <a:pt x="939781" y="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4AEBA3EF-5B2F-BD8A-714E-67599EB8B73F}"/>
              </a:ext>
            </a:extLst>
          </p:cNvPr>
          <p:cNvGrpSpPr/>
          <p:nvPr/>
        </p:nvGrpSpPr>
        <p:grpSpPr>
          <a:xfrm>
            <a:off x="5792555" y="1647213"/>
            <a:ext cx="11855561" cy="5735222"/>
            <a:chOff x="5792555" y="1647213"/>
            <a:chExt cx="11855561" cy="5735222"/>
          </a:xfrm>
        </p:grpSpPr>
        <p:grpSp>
          <p:nvGrpSpPr>
            <p:cNvPr id="18" name="Group 17">
              <a:extLst>
                <a:ext uri="{FF2B5EF4-FFF2-40B4-BE49-F238E27FC236}">
                  <a16:creationId xmlns:a16="http://schemas.microsoft.com/office/drawing/2014/main" id="{7C2444D6-0BCE-1A6A-C9E6-8B658B7659C0}"/>
                </a:ext>
              </a:extLst>
            </p:cNvPr>
            <p:cNvGrpSpPr/>
            <p:nvPr/>
          </p:nvGrpSpPr>
          <p:grpSpPr>
            <a:xfrm>
              <a:off x="7827845" y="1647213"/>
              <a:ext cx="7784981" cy="646332"/>
              <a:chOff x="1818719" y="1095716"/>
              <a:chExt cx="7784981" cy="646332"/>
            </a:xfrm>
          </p:grpSpPr>
          <p:sp>
            <p:nvSpPr>
              <p:cNvPr id="23" name="TextBox 22">
                <a:extLst>
                  <a:ext uri="{FF2B5EF4-FFF2-40B4-BE49-F238E27FC236}">
                    <a16:creationId xmlns:a16="http://schemas.microsoft.com/office/drawing/2014/main" id="{19F6D443-9F5A-F59B-1B8B-EFB2760A01E8}"/>
                  </a:ext>
                </a:extLst>
              </p:cNvPr>
              <p:cNvSpPr txBox="1"/>
              <p:nvPr/>
            </p:nvSpPr>
            <p:spPr>
              <a:xfrm>
                <a:off x="1818719" y="1095717"/>
                <a:ext cx="1653540" cy="646331"/>
              </a:xfrm>
              <a:prstGeom prst="rect">
                <a:avLst/>
              </a:prstGeom>
              <a:noFill/>
            </p:spPr>
            <p:txBody>
              <a:bodyPr wrap="square" rtlCol="0">
                <a:spAutoFit/>
              </a:bodyPr>
              <a:lstStyle/>
              <a:p>
                <a:pPr algn="ctr"/>
                <a:r>
                  <a:rPr lang="en-US" sz="3600" b="1" dirty="0">
                    <a:solidFill>
                      <a:srgbClr val="404040"/>
                    </a:solidFill>
                    <a:latin typeface="Segoe UI Semibold" panose="020B0702040204020203" pitchFamily="34" charset="0"/>
                    <a:cs typeface="Segoe UI Semibold" panose="020B0702040204020203" pitchFamily="34" charset="0"/>
                  </a:rPr>
                  <a:t>1970s</a:t>
                </a:r>
              </a:p>
            </p:txBody>
          </p:sp>
          <p:sp>
            <p:nvSpPr>
              <p:cNvPr id="24" name="TextBox 23">
                <a:extLst>
                  <a:ext uri="{FF2B5EF4-FFF2-40B4-BE49-F238E27FC236}">
                    <a16:creationId xmlns:a16="http://schemas.microsoft.com/office/drawing/2014/main" id="{94AC0F7A-346E-10CC-48B6-561F7E1B1877}"/>
                  </a:ext>
                </a:extLst>
              </p:cNvPr>
              <p:cNvSpPr txBox="1"/>
              <p:nvPr/>
            </p:nvSpPr>
            <p:spPr>
              <a:xfrm>
                <a:off x="7950160" y="1095716"/>
                <a:ext cx="1653540" cy="646331"/>
              </a:xfrm>
              <a:prstGeom prst="rect">
                <a:avLst/>
              </a:prstGeom>
              <a:noFill/>
            </p:spPr>
            <p:txBody>
              <a:bodyPr wrap="square" rtlCol="0">
                <a:spAutoFit/>
              </a:bodyPr>
              <a:lstStyle>
                <a:defPPr>
                  <a:defRPr lang="zh-CN"/>
                </a:defPPr>
                <a:lvl1pPr algn="ctr">
                  <a:defRPr sz="3600" b="1">
                    <a:solidFill>
                      <a:srgbClr val="404040"/>
                    </a:solidFill>
                    <a:latin typeface="Segoe UI Semibold" panose="020B0702040204020203" pitchFamily="34" charset="0"/>
                    <a:cs typeface="Segoe UI Semibold" panose="020B0702040204020203" pitchFamily="34" charset="0"/>
                  </a:defRPr>
                </a:lvl1pPr>
              </a:lstStyle>
              <a:p>
                <a:r>
                  <a:rPr lang="en-US" dirty="0"/>
                  <a:t>2010s</a:t>
                </a:r>
              </a:p>
            </p:txBody>
          </p:sp>
        </p:grpSp>
        <p:pic>
          <p:nvPicPr>
            <p:cNvPr id="10" name="Picture 9">
              <a:extLst>
                <a:ext uri="{FF2B5EF4-FFF2-40B4-BE49-F238E27FC236}">
                  <a16:creationId xmlns:a16="http://schemas.microsoft.com/office/drawing/2014/main" id="{D628BE09-960B-4F03-0156-84AFC4FE1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2555" y="2445387"/>
              <a:ext cx="5724120" cy="4937048"/>
            </a:xfrm>
            <a:prstGeom prst="rect">
              <a:avLst/>
            </a:prstGeom>
            <a:ln w="25400">
              <a:solidFill>
                <a:schemeClr val="tx1"/>
              </a:solidFill>
            </a:ln>
          </p:spPr>
        </p:pic>
        <p:pic>
          <p:nvPicPr>
            <p:cNvPr id="12" name="Picture 11">
              <a:extLst>
                <a:ext uri="{FF2B5EF4-FFF2-40B4-BE49-F238E27FC236}">
                  <a16:creationId xmlns:a16="http://schemas.microsoft.com/office/drawing/2014/main" id="{29973A43-079A-503E-7898-39D8EEEE99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3997" y="2445386"/>
              <a:ext cx="5724119" cy="4937048"/>
            </a:xfrm>
            <a:prstGeom prst="rect">
              <a:avLst/>
            </a:prstGeom>
            <a:ln w="25400">
              <a:solidFill>
                <a:schemeClr val="tx1"/>
              </a:solidFill>
            </a:ln>
          </p:spPr>
        </p:pic>
      </p:grpSp>
      <p:sp>
        <p:nvSpPr>
          <p:cNvPr id="2" name="TextBox 1">
            <a:extLst>
              <a:ext uri="{FF2B5EF4-FFF2-40B4-BE49-F238E27FC236}">
                <a16:creationId xmlns:a16="http://schemas.microsoft.com/office/drawing/2014/main" id="{BD72CC39-E646-2700-7B5D-713D2F5D8677}"/>
              </a:ext>
            </a:extLst>
          </p:cNvPr>
          <p:cNvSpPr txBox="1"/>
          <p:nvPr/>
        </p:nvSpPr>
        <p:spPr>
          <a:xfrm>
            <a:off x="7612515" y="863753"/>
            <a:ext cx="8461255" cy="507831"/>
          </a:xfrm>
          <a:prstGeom prst="rect">
            <a:avLst/>
          </a:prstGeom>
          <a:noFill/>
        </p:spPr>
        <p:txBody>
          <a:bodyPr wrap="square" rtlCol="0">
            <a:spAutoFit/>
          </a:bodyPr>
          <a:lstStyle/>
          <a:p>
            <a:pPr algn="ctr"/>
            <a:r>
              <a:rPr lang="en-US" b="1" dirty="0">
                <a:latin typeface="Segoe UI Semibold" panose="020B0702040204020203" pitchFamily="34" charset="0"/>
                <a:cs typeface="Segoe UI Semibold" panose="020B0702040204020203" pitchFamily="34" charset="0"/>
              </a:rPr>
              <a:t>1970’s VS 2010’s – Place Of Attack</a:t>
            </a:r>
          </a:p>
        </p:txBody>
      </p:sp>
    </p:spTree>
    <p:extLst>
      <p:ext uri="{BB962C8B-B14F-4D97-AF65-F5344CB8AC3E}">
        <p14:creationId xmlns:p14="http://schemas.microsoft.com/office/powerpoint/2010/main" val="32643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mplicity theme">
  <a:themeElements>
    <a:clrScheme name="Custom 114">
      <a:dk1>
        <a:srgbClr val="000000"/>
      </a:dk1>
      <a:lt1>
        <a:srgbClr val="FFFFFF"/>
      </a:lt1>
      <a:dk2>
        <a:srgbClr val="081558"/>
      </a:dk2>
      <a:lt2>
        <a:srgbClr val="F8F8F8"/>
      </a:lt2>
      <a:accent1>
        <a:srgbClr val="4A86FF"/>
      </a:accent1>
      <a:accent2>
        <a:srgbClr val="4673FC"/>
      </a:accent2>
      <a:accent3>
        <a:srgbClr val="4361F9"/>
      </a:accent3>
      <a:accent4>
        <a:srgbClr val="3F4FF6"/>
      </a:accent4>
      <a:accent5>
        <a:srgbClr val="3C3CF3"/>
      </a:accent5>
      <a:accent6>
        <a:srgbClr val="382AF0"/>
      </a:accent6>
      <a:hlink>
        <a:srgbClr val="0051F6"/>
      </a:hlink>
      <a:folHlink>
        <a:srgbClr val="92B6FF"/>
      </a:folHlink>
    </a:clrScheme>
    <a:fontScheme name="Custom 29">
      <a:majorFont>
        <a:latin typeface="Outfit"/>
        <a:ea typeface="Microsoft YaHei UI"/>
        <a:cs typeface=""/>
      </a:majorFont>
      <a:minorFont>
        <a:latin typeface="Outfit Light"/>
        <a:ea typeface="Microsoft YaHei UI Light"/>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567B027-B2E8-4F92-94DC-84F72FFBE5D0}">
  <we:reference id="wa104379997" version="2.0.0.0" store="en-US" storeType="OMEX"/>
  <we:alternateReferences>
    <we:reference id="WA104379997"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e7d195523061f1c0cef09ac28eaae964ec9988a5cce77c8b8C1E4685C6E6B40CD7615480512384A61EE159C6FE0045D14B61E85D0A95589D558B81FFC809322ACC20DC2254D928200A3EA0841B8B1814961BE795024DFDEF45878460D5EEC04B3DB4C246007153409DEDE37CA726A66AF19B77CE744E11CADCFB09B3408DEC1F688348922E38CCEE</_7b1dac89e7d195523061f1c0316ecb71>
  <_7b1dac89e7d195523061f1c0316ecb71 xmlns="">e7d195523061f1c0cef09ac28eaae964ec9988a5cce77c8b8C1E4685C6E6B40CD7615480512384A61EE159C6FE0045D14B61E85D0A95589D558B81FFC809322ACC20DC2254D928200A3EA0841B8B1814961BE795024DFDEFCC1129033FEC21F5C5BDE68E2B7A1F8E41338FB0DD71548A78ADD1F5722F5FD965480A64BD076FD2328431DAE9622527</_7b1dac89e7d195523061f1c0316ecb71>
  <_7b1dac89e7d195523061f1c0316ecb71 xmlns="">e7d195523061f1c0cef09ac28eaae964ec9988a5cce77c8b8C1E4685C6E6B40CD7615480512384A61EE159C6FE0045D14B61E85D0A95589D558B81FFC809322ACC20DC2254D928200A3EA0841B8B18144DC47CBD04FCA384408AF03A26AFFDF192346722787A389DB6D6BE826066A063ECDC78A932AD2721B5CFDE870F76DE7C3CCE2B9A07730B5F</_7b1dac89e7d195523061f1c0316ecb71>
  <_7b1dac89e7d195523061f1c0316ecb71 xmlns="">e7d195523061f1c0cef09ac28eaae964ec9988a5cce77c8b8C1E4685C6E6B40CD7615480512384A61EE159C6FE0045D14B61E85D0A95589D558B81FFC809322ACC20DC2254D928200A3EA0841B8B18146B5918F8DA8F2BB8EBBD78811AB79BAD25B3D3572375DC872E76B122646A4CFEC757C0C5DC45C58AA1C19C5F82E1244272D3D963277B72E4</_7b1dac89e7d195523061f1c0316ecb71>
  <_7b1dac89e7d195523061f1c0316ecb71 xmlns="">e7d195523061f1c0cef09ac28eaae964ec9988a5cce77c8b8C1E4685C6E6B40CD7615480512384A61EE159C6FE0045D14B61E85D0A95589D558B81FFC809322ACC20DC2254D928200A3EA0841B8B1814D46540F92FDE0CC7D2E4FED8FEEFC6C9A68F4EFD8E967F607C3A4874F08B710D4B9EDAF2198A37174DB562817F68A467C4A8AF4E469EC69C</_7b1dac89e7d195523061f1c0316ecb71>
  <_7b1dac89e7d195523061f1c0316ecb71 xmlns="">e7d195523061f1c0cef09ac28eaae964ec9988a5cce77c8b8C1E4685C6E6B40CD7615480512384A61EE159C6FE0045D14B61E85D0A95589D558B81FFC809322ACC20DC2254D928200A3EA0841B8B1814D46540F92FDE0CC7F1A0A352A74694BDC8D7E096E6A67150D06CE09000740E4468C0E429E53B576B791DC034A987477FBCAC6FCDEEA8FDF8</_7b1dac89e7d195523061f1c0316ecb71>
  <_7b1dac89e7d195523061f1c0316ecb71 xmlns="">e7d195523061f1c0cef09ac28eaae964ec9988a5cce77c8b8C1E4685C6E6B40CD7615480512384A61EE159C6FE0045D14B61E85D0A95589D558B81FFC809322ACC20DC2254D928200A3EA0841B8B18142FBE450CA6476861A085A53B0B0F3C0501F176467351CFE8A50B523E8722B0960368A29699C716E5560DC472CD7028D123F7EF4AA3569329</_7b1dac89e7d195523061f1c0316ecb71>
  <_7b1dac89e7d195523061f1c0316ecb71 xmlns="">e7d195523061f1c0cef09ac28eaae964ec9988a5cce77c8b8C1E4685C6E6B40CD7615480512384A61EE159C6FE0045D14B61E85D0A95589D558B81FFC809322ACC20DC2254D928200A3EA0841B8B181497967B5C7141FB2B73FA35BB466BBE4B7AEDFC2ECE8ED32C637BBE79C8274B940C4D097F2D520BB92E21F9B7E46A13F753F53D832A761DC01D64101EEDBAA6DE</_7b1dac89e7d195523061f1c0316ecb71>
  <_7b1dac89e7d195523061f1c0316ecb71 xmlns="">e7d195523061f1c0cef09ac28eaae964ec9988a5cce77c8b8C1E4685C6E6B40CD7615480512384A61EE159C6FE0045D14B61E85D0A95589D558B81FFC809322ACC20DC2254D928200A3EA0841B8B1814CCEAFA1407BA82CF1A1F8602E4545942575339612F352FC1C793AA89CE956E3FED3286C44BBFE36EF33792E4E3AF4980969F2A19EBE68C21</_7b1dac89e7d195523061f1c0316ecb71>
  <_7b1dac89e7d195523061f1c0316ecb71 xmlns="">e7d195523061f1c0cef09ac28eaae964ec9988a5cce77c8b8C1E4685C6E6B40CD7615480512384A61EE159C6FE0045D14B61E85D0A95589D558B81FFC809322ACC20DC2254D928200A3EA0841B8B18141B9F7DD698B7CCF44C9216763E8A16F8F569E8958EDB0333C8BFA7609389EEC4801C7DDBD37B372814389AA2C39DB34C7B07EB3752B9F665</_7b1dac89e7d195523061f1c0316ecb71>
  <_7b1dac89e7d195523061f1c0316ecb71 xmlns="">e7d195523061f1c0cef09ac28eaae964ec9988a5cce77c8b8C1E4685C6E6B40CD7615480512384A61EE159C6FE0045D14B61E85D0A95589D558B81FFC809322ACC20DC2254D928200A3EA0841B8B1814698A4C960560469CA8A8F3F9287BE9713BB2BEEFF16769B86F03514EDC2D637C22BECE1BFABBC94AC3116D8CD2ACAFD5170249B213C49E4D</_7b1dac89e7d195523061f1c0316ecb71>
  <_7b1dac89e7d195523061f1c0316ecb71 xmlns="">e7d195523061f1c0cef09ac28eaae964ec9988a5cce77c8b8C1E4685C6E6B40CD7615480512384A61EE159C6FE0045D14B61E85D0A95589D558B81FFC809322ACC20DC2254D928200A3EA0841B8B181425E75F621A0737AE1BF7D07EA7969786D68EDEADF71E79D44BC2C687233A866F34D79438FD6F1D02587CB78DE60651920A5F539071126543</_7b1dac89e7d195523061f1c0316ecb71>
  <_7b1dac89e7d195523061f1c0316ecb71 xmlns="">e7d195523061f1c0cef09ac28eaae964ec9988a5cce77c8b8C1E4685C6E6B40CD7615480512384A61EE159C6FE0045D14B61E85D0A95589D558B81FFC809322ACC20DC2254D928200A3EA0841B8B18145D7DC62DE5AA0F7A4D8411BCF39BBBCEC08D09261D6A1BBC7EE625E59B150391F5232318D27653B00040D334DDB89C325FA32DA05BD12AB5</_7b1dac89e7d195523061f1c0316ecb71>
</e7d195523061f1c0>
</file>

<file path=customXml/itemProps1.xml><?xml version="1.0" encoding="utf-8"?>
<ds:datastoreItem xmlns:ds="http://schemas.openxmlformats.org/officeDocument/2006/customXml" ds:itemID="{01BAF993-C85B-4CE1-B9E0-C79EAD7A96BF}">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
  <TotalTime>411572</TotalTime>
  <Words>737</Words>
  <Application>Microsoft Office PowerPoint</Application>
  <PresentationFormat>Custom</PresentationFormat>
  <Paragraphs>102</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Outfit ExtraBold</vt:lpstr>
      <vt:lpstr>Outfit Light</vt:lpstr>
      <vt:lpstr>Segoe UI Semibold</vt:lpstr>
      <vt:lpstr>Segoe UI Semilight</vt:lpstr>
      <vt:lpstr>Tahoma</vt:lpstr>
      <vt:lpstr>Simplicity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Yves Kreimerman</cp:lastModifiedBy>
  <cp:revision>6067</cp:revision>
  <dcterms:created xsi:type="dcterms:W3CDTF">2015-11-23T02:03:38Z</dcterms:created>
  <dcterms:modified xsi:type="dcterms:W3CDTF">2024-03-08T12:41:49Z</dcterms:modified>
</cp:coreProperties>
</file>